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24"/>
  </p:notesMasterIdLst>
  <p:sldIdLst>
    <p:sldId id="258" r:id="rId2"/>
    <p:sldId id="256" r:id="rId3"/>
    <p:sldId id="262" r:id="rId4"/>
    <p:sldId id="295" r:id="rId5"/>
    <p:sldId id="273" r:id="rId6"/>
    <p:sldId id="266" r:id="rId7"/>
    <p:sldId id="296" r:id="rId8"/>
    <p:sldId id="297" r:id="rId9"/>
    <p:sldId id="298" r:id="rId10"/>
    <p:sldId id="299" r:id="rId11"/>
    <p:sldId id="300" r:id="rId12"/>
    <p:sldId id="301" r:id="rId13"/>
    <p:sldId id="302" r:id="rId14"/>
    <p:sldId id="303" r:id="rId15"/>
    <p:sldId id="304" r:id="rId16"/>
    <p:sldId id="305" r:id="rId17"/>
    <p:sldId id="307" r:id="rId18"/>
    <p:sldId id="308" r:id="rId19"/>
    <p:sldId id="309" r:id="rId20"/>
    <p:sldId id="306" r:id="rId21"/>
    <p:sldId id="260" r:id="rId22"/>
    <p:sldId id="278" r:id="rId23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Oswald" pitchFamily="2" charset="77"/>
      <p:regular r:id="rId29"/>
      <p:bold r:id="rId30"/>
    </p:embeddedFont>
    <p:embeddedFont>
      <p:font typeface="Source Sans Pro" panose="020B0503030403020204" pitchFamily="34" charset="0"/>
      <p:regular r:id="rId31"/>
      <p:bold r:id="rId32"/>
      <p:italic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91A1956-3D7E-41C0-9DF7-105A978C6925}">
  <a:tblStyle styleId="{891A1956-3D7E-41C0-9DF7-105A978C692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C82E05BE-877C-40BA-BEE6-E4ECDAF45F91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60"/>
    <p:restoredTop sz="94719"/>
  </p:normalViewPr>
  <p:slideViewPr>
    <p:cSldViewPr snapToGrid="0">
      <p:cViewPr varScale="1">
        <p:scale>
          <a:sx n="157" d="100"/>
          <a:sy n="157" d="100"/>
        </p:scale>
        <p:origin x="168" y="8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Google Shape;547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53136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Google Shape;547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593378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Google Shape;547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57102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Google Shape;547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89499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Google Shape;547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50981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Google Shape;547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69777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Google Shape;547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59858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Google Shape;547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41820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Google Shape;547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39387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Google Shape;547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88897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Google Shape;547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636826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7" name="Google Shape;717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91836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4" name="Google Shape;624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Google Shape;547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Google Shape;547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72651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Google Shape;547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57081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Google Shape;547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04340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"/>
          <p:cNvSpPr/>
          <p:nvPr/>
        </p:nvSpPr>
        <p:spPr>
          <a:xfrm>
            <a:off x="-26775" y="2008375"/>
            <a:ext cx="9210650" cy="3172625"/>
          </a:xfrm>
          <a:custGeom>
            <a:avLst/>
            <a:gdLst/>
            <a:ahLst/>
            <a:cxnLst/>
            <a:rect l="l" t="t" r="r" b="b"/>
            <a:pathLst>
              <a:path w="368426" h="126905" extrusionOk="0">
                <a:moveTo>
                  <a:pt x="309" y="263"/>
                </a:moveTo>
                <a:lnTo>
                  <a:pt x="16502" y="11294"/>
                </a:lnTo>
                <a:lnTo>
                  <a:pt x="31551" y="5122"/>
                </a:lnTo>
                <a:lnTo>
                  <a:pt x="62412" y="4991"/>
                </a:lnTo>
                <a:lnTo>
                  <a:pt x="77652" y="0"/>
                </a:lnTo>
                <a:lnTo>
                  <a:pt x="92892" y="13527"/>
                </a:lnTo>
                <a:lnTo>
                  <a:pt x="107942" y="21276"/>
                </a:lnTo>
                <a:lnTo>
                  <a:pt x="122991" y="21145"/>
                </a:lnTo>
                <a:lnTo>
                  <a:pt x="138993" y="10375"/>
                </a:lnTo>
                <a:lnTo>
                  <a:pt x="154043" y="7880"/>
                </a:lnTo>
                <a:lnTo>
                  <a:pt x="168711" y="2349"/>
                </a:lnTo>
                <a:lnTo>
                  <a:pt x="184332" y="14841"/>
                </a:lnTo>
                <a:lnTo>
                  <a:pt x="199572" y="15274"/>
                </a:lnTo>
                <a:lnTo>
                  <a:pt x="214622" y="25085"/>
                </a:lnTo>
                <a:lnTo>
                  <a:pt x="230052" y="25085"/>
                </a:lnTo>
                <a:lnTo>
                  <a:pt x="246054" y="20094"/>
                </a:lnTo>
                <a:lnTo>
                  <a:pt x="261104" y="20094"/>
                </a:lnTo>
                <a:lnTo>
                  <a:pt x="275391" y="11426"/>
                </a:lnTo>
                <a:lnTo>
                  <a:pt x="291584" y="16810"/>
                </a:lnTo>
                <a:lnTo>
                  <a:pt x="305871" y="8143"/>
                </a:lnTo>
                <a:lnTo>
                  <a:pt x="336732" y="8012"/>
                </a:lnTo>
                <a:lnTo>
                  <a:pt x="351782" y="11294"/>
                </a:lnTo>
                <a:lnTo>
                  <a:pt x="367593" y="2758"/>
                </a:lnTo>
                <a:lnTo>
                  <a:pt x="368426" y="126905"/>
                </a:lnTo>
                <a:lnTo>
                  <a:pt x="0" y="12636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</p:sp>
      <p:sp>
        <p:nvSpPr>
          <p:cNvPr id="35" name="Google Shape;35;p2"/>
          <p:cNvSpPr/>
          <p:nvPr/>
        </p:nvSpPr>
        <p:spPr>
          <a:xfrm>
            <a:off x="-26775" y="2139700"/>
            <a:ext cx="9210650" cy="3041300"/>
          </a:xfrm>
          <a:custGeom>
            <a:avLst/>
            <a:gdLst/>
            <a:ahLst/>
            <a:cxnLst/>
            <a:rect l="l" t="t" r="r" b="b"/>
            <a:pathLst>
              <a:path w="368426" h="121652" extrusionOk="0">
                <a:moveTo>
                  <a:pt x="309" y="5516"/>
                </a:moveTo>
                <a:lnTo>
                  <a:pt x="16692" y="11214"/>
                </a:lnTo>
                <a:lnTo>
                  <a:pt x="47172" y="11214"/>
                </a:lnTo>
                <a:lnTo>
                  <a:pt x="62412" y="6843"/>
                </a:lnTo>
                <a:lnTo>
                  <a:pt x="77652" y="16156"/>
                </a:lnTo>
                <a:lnTo>
                  <a:pt x="92892" y="16156"/>
                </a:lnTo>
                <a:lnTo>
                  <a:pt x="107370" y="11214"/>
                </a:lnTo>
                <a:lnTo>
                  <a:pt x="122610" y="8173"/>
                </a:lnTo>
                <a:lnTo>
                  <a:pt x="138612" y="8173"/>
                </a:lnTo>
                <a:lnTo>
                  <a:pt x="153852" y="10834"/>
                </a:lnTo>
                <a:lnTo>
                  <a:pt x="168711" y="7603"/>
                </a:lnTo>
                <a:lnTo>
                  <a:pt x="183951" y="12734"/>
                </a:lnTo>
                <a:lnTo>
                  <a:pt x="199572" y="20527"/>
                </a:lnTo>
                <a:lnTo>
                  <a:pt x="214050" y="15205"/>
                </a:lnTo>
                <a:lnTo>
                  <a:pt x="229671" y="15205"/>
                </a:lnTo>
                <a:lnTo>
                  <a:pt x="245292" y="5892"/>
                </a:lnTo>
                <a:lnTo>
                  <a:pt x="260532" y="11214"/>
                </a:lnTo>
                <a:lnTo>
                  <a:pt x="275772" y="11214"/>
                </a:lnTo>
                <a:lnTo>
                  <a:pt x="291012" y="6843"/>
                </a:lnTo>
                <a:lnTo>
                  <a:pt x="321492" y="6843"/>
                </a:lnTo>
                <a:lnTo>
                  <a:pt x="336732" y="15966"/>
                </a:lnTo>
                <a:lnTo>
                  <a:pt x="351210" y="12734"/>
                </a:lnTo>
                <a:lnTo>
                  <a:pt x="367593" y="0"/>
                </a:lnTo>
                <a:lnTo>
                  <a:pt x="368426" y="121652"/>
                </a:lnTo>
                <a:lnTo>
                  <a:pt x="0" y="121652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>
            <a:noFill/>
          </a:ln>
        </p:spPr>
      </p:sp>
      <p:sp>
        <p:nvSpPr>
          <p:cNvPr id="36" name="Google Shape;36;p2"/>
          <p:cNvSpPr/>
          <p:nvPr/>
        </p:nvSpPr>
        <p:spPr>
          <a:xfrm rot="8100000">
            <a:off x="1847981" y="1814569"/>
            <a:ext cx="122612" cy="122612"/>
          </a:xfrm>
          <a:prstGeom prst="teardrop">
            <a:avLst>
              <a:gd name="adj" fmla="val 10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2"/>
          <p:cNvSpPr/>
          <p:nvPr/>
        </p:nvSpPr>
        <p:spPr>
          <a:xfrm rot="8100000">
            <a:off x="6038981" y="209841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2"/>
          <p:cNvSpPr/>
          <p:nvPr/>
        </p:nvSpPr>
        <p:spPr>
          <a:xfrm rot="8100000">
            <a:off x="7181981" y="2131769"/>
            <a:ext cx="122612" cy="122612"/>
          </a:xfrm>
          <a:prstGeom prst="teardrop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" name="Google Shape;39;p2"/>
          <p:cNvGrpSpPr/>
          <p:nvPr/>
        </p:nvGrpSpPr>
        <p:grpSpPr>
          <a:xfrm>
            <a:off x="-9525" y="2024075"/>
            <a:ext cx="9167825" cy="595300"/>
            <a:chOff x="-9525" y="4462475"/>
            <a:chExt cx="9167825" cy="595300"/>
          </a:xfrm>
        </p:grpSpPr>
        <p:sp>
          <p:nvSpPr>
            <p:cNvPr id="40" name="Google Shape;40;p2"/>
            <p:cNvSpPr/>
            <p:nvPr/>
          </p:nvSpPr>
          <p:spPr>
            <a:xfrm>
              <a:off x="-9525" y="4581525"/>
              <a:ext cx="4205300" cy="476250"/>
            </a:xfrm>
            <a:custGeom>
              <a:avLst/>
              <a:gdLst/>
              <a:ahLst/>
              <a:cxnLst/>
              <a:rect l="l" t="t" r="r" b="b"/>
              <a:pathLst>
                <a:path w="168212" h="19050" extrusionOk="0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1" name="Google Shape;41;p2"/>
            <p:cNvSpPr/>
            <p:nvPr/>
          </p:nvSpPr>
          <p:spPr>
            <a:xfrm>
              <a:off x="4195775" y="4462475"/>
              <a:ext cx="3424225" cy="590550"/>
            </a:xfrm>
            <a:custGeom>
              <a:avLst/>
              <a:gdLst/>
              <a:ahLst/>
              <a:cxnLst/>
              <a:rect l="l" t="t" r="r" b="b"/>
              <a:pathLst>
                <a:path w="136969" h="23622" extrusionOk="0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2" name="Google Shape;42;p2"/>
            <p:cNvSpPr/>
            <p:nvPr/>
          </p:nvSpPr>
          <p:spPr>
            <a:xfrm>
              <a:off x="7624775" y="4472000"/>
              <a:ext cx="1533525" cy="414325"/>
            </a:xfrm>
            <a:custGeom>
              <a:avLst/>
              <a:gdLst/>
              <a:ahLst/>
              <a:cxnLst/>
              <a:rect l="l" t="t" r="r" b="b"/>
              <a:pathLst>
                <a:path w="61341" h="16573" extrusionOk="0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43" name="Google Shape;43;p2"/>
          <p:cNvGrpSpPr/>
          <p:nvPr/>
        </p:nvGrpSpPr>
        <p:grpSpPr>
          <a:xfrm>
            <a:off x="-42837" y="2005088"/>
            <a:ext cx="9229575" cy="642787"/>
            <a:chOff x="-42837" y="4443488"/>
            <a:chExt cx="9229575" cy="642787"/>
          </a:xfrm>
        </p:grpSpPr>
        <p:sp>
          <p:nvSpPr>
            <p:cNvPr id="44" name="Google Shape;44;p2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" name="Google Shape;69;p2"/>
          <p:cNvSpPr/>
          <p:nvPr/>
        </p:nvSpPr>
        <p:spPr>
          <a:xfrm>
            <a:off x="2990700" y="2147800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2"/>
          <p:cNvSpPr/>
          <p:nvPr/>
        </p:nvSpPr>
        <p:spPr>
          <a:xfrm>
            <a:off x="1085700" y="2433550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2"/>
          <p:cNvSpPr/>
          <p:nvPr/>
        </p:nvSpPr>
        <p:spPr>
          <a:xfrm>
            <a:off x="4895700" y="2077632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2"/>
          <p:cNvSpPr/>
          <p:nvPr/>
        </p:nvSpPr>
        <p:spPr>
          <a:xfrm rot="8100000">
            <a:off x="8699949" y="189076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2"/>
          <p:cNvSpPr txBox="1">
            <a:spLocks noGrp="1"/>
          </p:cNvSpPr>
          <p:nvPr>
            <p:ph type="ctrTitle"/>
          </p:nvPr>
        </p:nvSpPr>
        <p:spPr>
          <a:xfrm>
            <a:off x="2847975" y="3363425"/>
            <a:ext cx="56103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4"/>
          <p:cNvSpPr txBox="1">
            <a:spLocks noGrp="1"/>
          </p:cNvSpPr>
          <p:nvPr>
            <p:ph type="body" idx="1"/>
          </p:nvPr>
        </p:nvSpPr>
        <p:spPr>
          <a:xfrm>
            <a:off x="1519975" y="2161800"/>
            <a:ext cx="6104100" cy="81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419100" algn="ctr" rtl="0">
              <a:spcBef>
                <a:spcPts val="600"/>
              </a:spcBef>
              <a:spcAft>
                <a:spcPts val="0"/>
              </a:spcAft>
              <a:buSzPts val="3000"/>
              <a:buChar char="◉"/>
              <a:defRPr sz="3000" i="1"/>
            </a:lvl1pPr>
            <a:lvl2pPr marL="914400" lvl="1" indent="-419100" algn="ctr" rtl="0">
              <a:spcBef>
                <a:spcPts val="0"/>
              </a:spcBef>
              <a:spcAft>
                <a:spcPts val="0"/>
              </a:spcAft>
              <a:buSzPts val="3000"/>
              <a:buChar char="◉"/>
              <a:defRPr sz="3000" i="1"/>
            </a:lvl2pPr>
            <a:lvl3pPr marL="1371600" lvl="2" indent="-419100" algn="ctr" rtl="0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 i="1"/>
            </a:lvl3pPr>
            <a:lvl4pPr marL="1828800" lvl="3" indent="-419100" algn="ctr" rtl="0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 i="1"/>
            </a:lvl4pPr>
            <a:lvl5pPr marL="2286000" lvl="4" indent="-419100" algn="ctr" rtl="0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 i="1"/>
            </a:lvl5pPr>
            <a:lvl6pPr marL="2743200" lvl="5" indent="-419100" algn="ctr" rtl="0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 i="1"/>
            </a:lvl6pPr>
            <a:lvl7pPr marL="3200400" lvl="6" indent="-419100" algn="ctr" rtl="0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 i="1"/>
            </a:lvl7pPr>
            <a:lvl8pPr marL="3657600" lvl="7" indent="-419100" algn="ctr" rtl="0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 i="1"/>
            </a:lvl8pPr>
            <a:lvl9pPr marL="4114800" lvl="8" indent="-419100" algn="ctr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 i="1"/>
            </a:lvl9pPr>
          </a:lstStyle>
          <a:p>
            <a:endParaRPr/>
          </a:p>
        </p:txBody>
      </p:sp>
      <p:sp>
        <p:nvSpPr>
          <p:cNvPr id="119" name="Google Shape;119;p4"/>
          <p:cNvSpPr txBox="1"/>
          <p:nvPr/>
        </p:nvSpPr>
        <p:spPr>
          <a:xfrm>
            <a:off x="3593400" y="552769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chemeClr val="accent1"/>
                </a:solidFill>
              </a:rPr>
              <a:t>“</a:t>
            </a:r>
            <a:endParaRPr sz="9600">
              <a:solidFill>
                <a:schemeClr val="accent1"/>
              </a:solidFill>
            </a:endParaRPr>
          </a:p>
        </p:txBody>
      </p:sp>
      <p:sp>
        <p:nvSpPr>
          <p:cNvPr id="120" name="Google Shape;120;p4"/>
          <p:cNvSpPr/>
          <p:nvPr/>
        </p:nvSpPr>
        <p:spPr>
          <a:xfrm>
            <a:off x="-28575" y="4446775"/>
            <a:ext cx="9191625" cy="712478"/>
          </a:xfrm>
          <a:custGeom>
            <a:avLst/>
            <a:gdLst/>
            <a:ahLst/>
            <a:cxnLst/>
            <a:rect l="l" t="t" r="r" b="b"/>
            <a:pathLst>
              <a:path w="367665" h="41339" extrusionOk="0">
                <a:moveTo>
                  <a:pt x="381" y="381"/>
                </a:moveTo>
                <a:lnTo>
                  <a:pt x="16574" y="16383"/>
                </a:lnTo>
                <a:lnTo>
                  <a:pt x="31623" y="7430"/>
                </a:lnTo>
                <a:lnTo>
                  <a:pt x="62484" y="7239"/>
                </a:lnTo>
                <a:lnTo>
                  <a:pt x="77724" y="0"/>
                </a:lnTo>
                <a:lnTo>
                  <a:pt x="92964" y="19622"/>
                </a:lnTo>
                <a:lnTo>
                  <a:pt x="108014" y="30861"/>
                </a:lnTo>
                <a:lnTo>
                  <a:pt x="123063" y="30671"/>
                </a:lnTo>
                <a:lnTo>
                  <a:pt x="139065" y="15050"/>
                </a:lnTo>
                <a:lnTo>
                  <a:pt x="154115" y="11430"/>
                </a:lnTo>
                <a:lnTo>
                  <a:pt x="168783" y="3408"/>
                </a:lnTo>
                <a:lnTo>
                  <a:pt x="184404" y="21527"/>
                </a:lnTo>
                <a:lnTo>
                  <a:pt x="199644" y="22155"/>
                </a:lnTo>
                <a:lnTo>
                  <a:pt x="214694" y="36386"/>
                </a:lnTo>
                <a:lnTo>
                  <a:pt x="230124" y="36386"/>
                </a:lnTo>
                <a:lnTo>
                  <a:pt x="246126" y="29147"/>
                </a:lnTo>
                <a:lnTo>
                  <a:pt x="261176" y="29147"/>
                </a:lnTo>
                <a:lnTo>
                  <a:pt x="275463" y="16574"/>
                </a:lnTo>
                <a:lnTo>
                  <a:pt x="291656" y="24384"/>
                </a:lnTo>
                <a:lnTo>
                  <a:pt x="305943" y="11811"/>
                </a:lnTo>
                <a:lnTo>
                  <a:pt x="336804" y="11621"/>
                </a:lnTo>
                <a:lnTo>
                  <a:pt x="351854" y="16383"/>
                </a:lnTo>
                <a:lnTo>
                  <a:pt x="367665" y="4001"/>
                </a:lnTo>
                <a:lnTo>
                  <a:pt x="367284" y="41339"/>
                </a:lnTo>
                <a:lnTo>
                  <a:pt x="0" y="4133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</p:sp>
      <p:sp>
        <p:nvSpPr>
          <p:cNvPr id="121" name="Google Shape;121;p4"/>
          <p:cNvSpPr/>
          <p:nvPr/>
        </p:nvSpPr>
        <p:spPr>
          <a:xfrm>
            <a:off x="-28575" y="4578111"/>
            <a:ext cx="9191625" cy="584439"/>
          </a:xfrm>
          <a:custGeom>
            <a:avLst/>
            <a:gdLst/>
            <a:ahLst/>
            <a:cxnLst/>
            <a:rect l="l" t="t" r="r" b="b"/>
            <a:pathLst>
              <a:path w="367665" h="33910" extrusionOk="0">
                <a:moveTo>
                  <a:pt x="381" y="8001"/>
                </a:moveTo>
                <a:lnTo>
                  <a:pt x="16764" y="16266"/>
                </a:lnTo>
                <a:lnTo>
                  <a:pt x="47244" y="16266"/>
                </a:lnTo>
                <a:lnTo>
                  <a:pt x="62484" y="9925"/>
                </a:lnTo>
                <a:lnTo>
                  <a:pt x="77724" y="23434"/>
                </a:lnTo>
                <a:lnTo>
                  <a:pt x="92964" y="23434"/>
                </a:lnTo>
                <a:lnTo>
                  <a:pt x="107442" y="16266"/>
                </a:lnTo>
                <a:lnTo>
                  <a:pt x="122682" y="11855"/>
                </a:lnTo>
                <a:lnTo>
                  <a:pt x="138684" y="11855"/>
                </a:lnTo>
                <a:lnTo>
                  <a:pt x="153924" y="15714"/>
                </a:lnTo>
                <a:lnTo>
                  <a:pt x="168783" y="11028"/>
                </a:lnTo>
                <a:lnTo>
                  <a:pt x="184023" y="18471"/>
                </a:lnTo>
                <a:lnTo>
                  <a:pt x="199644" y="29775"/>
                </a:lnTo>
                <a:lnTo>
                  <a:pt x="214122" y="22055"/>
                </a:lnTo>
                <a:lnTo>
                  <a:pt x="229743" y="22055"/>
                </a:lnTo>
                <a:lnTo>
                  <a:pt x="245364" y="8546"/>
                </a:lnTo>
                <a:lnTo>
                  <a:pt x="260604" y="16266"/>
                </a:lnTo>
                <a:lnTo>
                  <a:pt x="275844" y="16266"/>
                </a:lnTo>
                <a:lnTo>
                  <a:pt x="291084" y="9925"/>
                </a:lnTo>
                <a:lnTo>
                  <a:pt x="321564" y="9925"/>
                </a:lnTo>
                <a:lnTo>
                  <a:pt x="336804" y="23158"/>
                </a:lnTo>
                <a:lnTo>
                  <a:pt x="351282" y="18471"/>
                </a:lnTo>
                <a:lnTo>
                  <a:pt x="367665" y="0"/>
                </a:lnTo>
                <a:lnTo>
                  <a:pt x="367665" y="33910"/>
                </a:lnTo>
                <a:lnTo>
                  <a:pt x="0" y="33910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>
            <a:noFill/>
          </a:ln>
        </p:spPr>
      </p:sp>
      <p:sp>
        <p:nvSpPr>
          <p:cNvPr id="122" name="Google Shape;122;p4"/>
          <p:cNvSpPr/>
          <p:nvPr/>
        </p:nvSpPr>
        <p:spPr>
          <a:xfrm rot="8100000">
            <a:off x="1847981" y="4252969"/>
            <a:ext cx="122612" cy="122612"/>
          </a:xfrm>
          <a:prstGeom prst="teardrop">
            <a:avLst>
              <a:gd name="adj" fmla="val 10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4"/>
          <p:cNvSpPr/>
          <p:nvPr/>
        </p:nvSpPr>
        <p:spPr>
          <a:xfrm rot="8100000">
            <a:off x="6038981" y="453681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4"/>
          <p:cNvSpPr/>
          <p:nvPr/>
        </p:nvSpPr>
        <p:spPr>
          <a:xfrm rot="8100000">
            <a:off x="7181981" y="4570169"/>
            <a:ext cx="122612" cy="122612"/>
          </a:xfrm>
          <a:prstGeom prst="teardrop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5" name="Google Shape;125;p4"/>
          <p:cNvGrpSpPr/>
          <p:nvPr/>
        </p:nvGrpSpPr>
        <p:grpSpPr>
          <a:xfrm>
            <a:off x="-9525" y="4462475"/>
            <a:ext cx="9167825" cy="595300"/>
            <a:chOff x="-9525" y="4462475"/>
            <a:chExt cx="9167825" cy="595300"/>
          </a:xfrm>
        </p:grpSpPr>
        <p:sp>
          <p:nvSpPr>
            <p:cNvPr id="126" name="Google Shape;126;p4"/>
            <p:cNvSpPr/>
            <p:nvPr/>
          </p:nvSpPr>
          <p:spPr>
            <a:xfrm>
              <a:off x="-9525" y="4581525"/>
              <a:ext cx="4205300" cy="476250"/>
            </a:xfrm>
            <a:custGeom>
              <a:avLst/>
              <a:gdLst/>
              <a:ahLst/>
              <a:cxnLst/>
              <a:rect l="l" t="t" r="r" b="b"/>
              <a:pathLst>
                <a:path w="168212" h="19050" extrusionOk="0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27" name="Google Shape;127;p4"/>
            <p:cNvSpPr/>
            <p:nvPr/>
          </p:nvSpPr>
          <p:spPr>
            <a:xfrm>
              <a:off x="4195775" y="4462475"/>
              <a:ext cx="3424225" cy="590550"/>
            </a:xfrm>
            <a:custGeom>
              <a:avLst/>
              <a:gdLst/>
              <a:ahLst/>
              <a:cxnLst/>
              <a:rect l="l" t="t" r="r" b="b"/>
              <a:pathLst>
                <a:path w="136969" h="23622" extrusionOk="0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28" name="Google Shape;128;p4"/>
            <p:cNvSpPr/>
            <p:nvPr/>
          </p:nvSpPr>
          <p:spPr>
            <a:xfrm>
              <a:off x="7624775" y="4472000"/>
              <a:ext cx="1533525" cy="414325"/>
            </a:xfrm>
            <a:custGeom>
              <a:avLst/>
              <a:gdLst/>
              <a:ahLst/>
              <a:cxnLst/>
              <a:rect l="l" t="t" r="r" b="b"/>
              <a:pathLst>
                <a:path w="61341" h="16573" extrusionOk="0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129" name="Google Shape;129;p4"/>
          <p:cNvGrpSpPr/>
          <p:nvPr/>
        </p:nvGrpSpPr>
        <p:grpSpPr>
          <a:xfrm>
            <a:off x="-42837" y="4443488"/>
            <a:ext cx="9229575" cy="642787"/>
            <a:chOff x="-42837" y="4443488"/>
            <a:chExt cx="9229575" cy="642787"/>
          </a:xfrm>
        </p:grpSpPr>
        <p:sp>
          <p:nvSpPr>
            <p:cNvPr id="130" name="Google Shape;130;p4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4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4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4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4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4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4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4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4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4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4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4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4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4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4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4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4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4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4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4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4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4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4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4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4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5" name="Google Shape;155;p4"/>
          <p:cNvSpPr/>
          <p:nvPr/>
        </p:nvSpPr>
        <p:spPr>
          <a:xfrm>
            <a:off x="2990700" y="4586200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4"/>
          <p:cNvSpPr/>
          <p:nvPr/>
        </p:nvSpPr>
        <p:spPr>
          <a:xfrm>
            <a:off x="1085700" y="4871950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4"/>
          <p:cNvSpPr/>
          <p:nvPr/>
        </p:nvSpPr>
        <p:spPr>
          <a:xfrm>
            <a:off x="4895700" y="4516032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4"/>
          <p:cNvSpPr/>
          <p:nvPr/>
        </p:nvSpPr>
        <p:spPr>
          <a:xfrm rot="8100000">
            <a:off x="8699949" y="432916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4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7"/>
          <p:cNvSpPr/>
          <p:nvPr/>
        </p:nvSpPr>
        <p:spPr>
          <a:xfrm>
            <a:off x="-28575" y="4446775"/>
            <a:ext cx="9191625" cy="712478"/>
          </a:xfrm>
          <a:custGeom>
            <a:avLst/>
            <a:gdLst/>
            <a:ahLst/>
            <a:cxnLst/>
            <a:rect l="l" t="t" r="r" b="b"/>
            <a:pathLst>
              <a:path w="367665" h="41339" extrusionOk="0">
                <a:moveTo>
                  <a:pt x="381" y="381"/>
                </a:moveTo>
                <a:lnTo>
                  <a:pt x="16574" y="16383"/>
                </a:lnTo>
                <a:lnTo>
                  <a:pt x="31623" y="7430"/>
                </a:lnTo>
                <a:lnTo>
                  <a:pt x="62484" y="7239"/>
                </a:lnTo>
                <a:lnTo>
                  <a:pt x="77724" y="0"/>
                </a:lnTo>
                <a:lnTo>
                  <a:pt x="92964" y="19622"/>
                </a:lnTo>
                <a:lnTo>
                  <a:pt x="108014" y="30861"/>
                </a:lnTo>
                <a:lnTo>
                  <a:pt x="123063" y="30671"/>
                </a:lnTo>
                <a:lnTo>
                  <a:pt x="139065" y="15050"/>
                </a:lnTo>
                <a:lnTo>
                  <a:pt x="154115" y="11430"/>
                </a:lnTo>
                <a:lnTo>
                  <a:pt x="168783" y="3408"/>
                </a:lnTo>
                <a:lnTo>
                  <a:pt x="184404" y="21527"/>
                </a:lnTo>
                <a:lnTo>
                  <a:pt x="199644" y="22155"/>
                </a:lnTo>
                <a:lnTo>
                  <a:pt x="214694" y="36386"/>
                </a:lnTo>
                <a:lnTo>
                  <a:pt x="230124" y="36386"/>
                </a:lnTo>
                <a:lnTo>
                  <a:pt x="246126" y="29147"/>
                </a:lnTo>
                <a:lnTo>
                  <a:pt x="261176" y="29147"/>
                </a:lnTo>
                <a:lnTo>
                  <a:pt x="275463" y="16574"/>
                </a:lnTo>
                <a:lnTo>
                  <a:pt x="291656" y="24384"/>
                </a:lnTo>
                <a:lnTo>
                  <a:pt x="305943" y="11811"/>
                </a:lnTo>
                <a:lnTo>
                  <a:pt x="336804" y="11621"/>
                </a:lnTo>
                <a:lnTo>
                  <a:pt x="351854" y="16383"/>
                </a:lnTo>
                <a:lnTo>
                  <a:pt x="367665" y="4001"/>
                </a:lnTo>
                <a:lnTo>
                  <a:pt x="367284" y="41339"/>
                </a:lnTo>
                <a:lnTo>
                  <a:pt x="0" y="4133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</p:sp>
      <p:sp>
        <p:nvSpPr>
          <p:cNvPr id="249" name="Google Shape;249;p7"/>
          <p:cNvSpPr/>
          <p:nvPr/>
        </p:nvSpPr>
        <p:spPr>
          <a:xfrm>
            <a:off x="-28575" y="4578111"/>
            <a:ext cx="9191625" cy="584439"/>
          </a:xfrm>
          <a:custGeom>
            <a:avLst/>
            <a:gdLst/>
            <a:ahLst/>
            <a:cxnLst/>
            <a:rect l="l" t="t" r="r" b="b"/>
            <a:pathLst>
              <a:path w="367665" h="33910" extrusionOk="0">
                <a:moveTo>
                  <a:pt x="381" y="8001"/>
                </a:moveTo>
                <a:lnTo>
                  <a:pt x="16764" y="16266"/>
                </a:lnTo>
                <a:lnTo>
                  <a:pt x="47244" y="16266"/>
                </a:lnTo>
                <a:lnTo>
                  <a:pt x="62484" y="9925"/>
                </a:lnTo>
                <a:lnTo>
                  <a:pt x="77724" y="23434"/>
                </a:lnTo>
                <a:lnTo>
                  <a:pt x="92964" y="23434"/>
                </a:lnTo>
                <a:lnTo>
                  <a:pt x="107442" y="16266"/>
                </a:lnTo>
                <a:lnTo>
                  <a:pt x="122682" y="11855"/>
                </a:lnTo>
                <a:lnTo>
                  <a:pt x="138684" y="11855"/>
                </a:lnTo>
                <a:lnTo>
                  <a:pt x="153924" y="15714"/>
                </a:lnTo>
                <a:lnTo>
                  <a:pt x="168783" y="11028"/>
                </a:lnTo>
                <a:lnTo>
                  <a:pt x="184023" y="18471"/>
                </a:lnTo>
                <a:lnTo>
                  <a:pt x="199644" y="29775"/>
                </a:lnTo>
                <a:lnTo>
                  <a:pt x="214122" y="22055"/>
                </a:lnTo>
                <a:lnTo>
                  <a:pt x="229743" y="22055"/>
                </a:lnTo>
                <a:lnTo>
                  <a:pt x="245364" y="8546"/>
                </a:lnTo>
                <a:lnTo>
                  <a:pt x="260604" y="16266"/>
                </a:lnTo>
                <a:lnTo>
                  <a:pt x="275844" y="16266"/>
                </a:lnTo>
                <a:lnTo>
                  <a:pt x="291084" y="9925"/>
                </a:lnTo>
                <a:lnTo>
                  <a:pt x="321564" y="9925"/>
                </a:lnTo>
                <a:lnTo>
                  <a:pt x="336804" y="23158"/>
                </a:lnTo>
                <a:lnTo>
                  <a:pt x="351282" y="18471"/>
                </a:lnTo>
                <a:lnTo>
                  <a:pt x="367665" y="0"/>
                </a:lnTo>
                <a:lnTo>
                  <a:pt x="367665" y="33910"/>
                </a:lnTo>
                <a:lnTo>
                  <a:pt x="0" y="33910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>
            <a:noFill/>
          </a:ln>
        </p:spPr>
      </p:sp>
      <p:sp>
        <p:nvSpPr>
          <p:cNvPr id="250" name="Google Shape;250;p7"/>
          <p:cNvSpPr/>
          <p:nvPr/>
        </p:nvSpPr>
        <p:spPr>
          <a:xfrm rot="8100000">
            <a:off x="1847981" y="4252969"/>
            <a:ext cx="122612" cy="122612"/>
          </a:xfrm>
          <a:prstGeom prst="teardrop">
            <a:avLst>
              <a:gd name="adj" fmla="val 10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7"/>
          <p:cNvSpPr/>
          <p:nvPr/>
        </p:nvSpPr>
        <p:spPr>
          <a:xfrm rot="8100000">
            <a:off x="6038981" y="453681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7"/>
          <p:cNvSpPr/>
          <p:nvPr/>
        </p:nvSpPr>
        <p:spPr>
          <a:xfrm rot="8100000">
            <a:off x="7181981" y="4570169"/>
            <a:ext cx="122612" cy="122612"/>
          </a:xfrm>
          <a:prstGeom prst="teardrop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3" name="Google Shape;253;p7"/>
          <p:cNvGrpSpPr/>
          <p:nvPr/>
        </p:nvGrpSpPr>
        <p:grpSpPr>
          <a:xfrm>
            <a:off x="-9525" y="4462475"/>
            <a:ext cx="9167825" cy="595300"/>
            <a:chOff x="-9525" y="4462475"/>
            <a:chExt cx="9167825" cy="595300"/>
          </a:xfrm>
        </p:grpSpPr>
        <p:sp>
          <p:nvSpPr>
            <p:cNvPr id="254" name="Google Shape;254;p7"/>
            <p:cNvSpPr/>
            <p:nvPr/>
          </p:nvSpPr>
          <p:spPr>
            <a:xfrm>
              <a:off x="-9525" y="4581525"/>
              <a:ext cx="4205300" cy="476250"/>
            </a:xfrm>
            <a:custGeom>
              <a:avLst/>
              <a:gdLst/>
              <a:ahLst/>
              <a:cxnLst/>
              <a:rect l="l" t="t" r="r" b="b"/>
              <a:pathLst>
                <a:path w="168212" h="19050" extrusionOk="0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55" name="Google Shape;255;p7"/>
            <p:cNvSpPr/>
            <p:nvPr/>
          </p:nvSpPr>
          <p:spPr>
            <a:xfrm>
              <a:off x="4195775" y="4462475"/>
              <a:ext cx="3424225" cy="590550"/>
            </a:xfrm>
            <a:custGeom>
              <a:avLst/>
              <a:gdLst/>
              <a:ahLst/>
              <a:cxnLst/>
              <a:rect l="l" t="t" r="r" b="b"/>
              <a:pathLst>
                <a:path w="136969" h="23622" extrusionOk="0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56" name="Google Shape;256;p7"/>
            <p:cNvSpPr/>
            <p:nvPr/>
          </p:nvSpPr>
          <p:spPr>
            <a:xfrm>
              <a:off x="7624775" y="4472000"/>
              <a:ext cx="1533525" cy="414325"/>
            </a:xfrm>
            <a:custGeom>
              <a:avLst/>
              <a:gdLst/>
              <a:ahLst/>
              <a:cxnLst/>
              <a:rect l="l" t="t" r="r" b="b"/>
              <a:pathLst>
                <a:path w="61341" h="16573" extrusionOk="0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257" name="Google Shape;257;p7"/>
          <p:cNvGrpSpPr/>
          <p:nvPr/>
        </p:nvGrpSpPr>
        <p:grpSpPr>
          <a:xfrm>
            <a:off x="-42837" y="4443488"/>
            <a:ext cx="9229575" cy="642788"/>
            <a:chOff x="-42837" y="4443488"/>
            <a:chExt cx="9229575" cy="642788"/>
          </a:xfrm>
        </p:grpSpPr>
        <p:sp>
          <p:nvSpPr>
            <p:cNvPr id="258" name="Google Shape;258;p7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7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7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7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7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7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7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7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7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7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7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7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7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7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7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7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7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7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7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7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7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7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7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7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7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3" name="Google Shape;283;p7"/>
          <p:cNvSpPr/>
          <p:nvPr/>
        </p:nvSpPr>
        <p:spPr>
          <a:xfrm>
            <a:off x="2990700" y="4586200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7"/>
          <p:cNvSpPr/>
          <p:nvPr/>
        </p:nvSpPr>
        <p:spPr>
          <a:xfrm>
            <a:off x="1085700" y="4871950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p7"/>
          <p:cNvSpPr/>
          <p:nvPr/>
        </p:nvSpPr>
        <p:spPr>
          <a:xfrm>
            <a:off x="4895700" y="4516032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7"/>
          <p:cNvSpPr/>
          <p:nvPr/>
        </p:nvSpPr>
        <p:spPr>
          <a:xfrm rot="8100000">
            <a:off x="8699949" y="432916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p7"/>
          <p:cNvSpPr txBox="1">
            <a:spLocks noGrp="1"/>
          </p:cNvSpPr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288" name="Google Shape;288;p7"/>
          <p:cNvSpPr txBox="1">
            <a:spLocks noGrp="1"/>
          </p:cNvSpPr>
          <p:nvPr>
            <p:ph type="body" idx="1"/>
          </p:nvPr>
        </p:nvSpPr>
        <p:spPr>
          <a:xfrm>
            <a:off x="705900" y="1626600"/>
            <a:ext cx="2471700" cy="27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◉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◉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89" name="Google Shape;289;p7"/>
          <p:cNvSpPr txBox="1">
            <a:spLocks noGrp="1"/>
          </p:cNvSpPr>
          <p:nvPr>
            <p:ph type="body" idx="2"/>
          </p:nvPr>
        </p:nvSpPr>
        <p:spPr>
          <a:xfrm>
            <a:off x="3304125" y="1626600"/>
            <a:ext cx="2471700" cy="27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◉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◉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90" name="Google Shape;290;p7"/>
          <p:cNvSpPr txBox="1">
            <a:spLocks noGrp="1"/>
          </p:cNvSpPr>
          <p:nvPr>
            <p:ph type="body" idx="3"/>
          </p:nvPr>
        </p:nvSpPr>
        <p:spPr>
          <a:xfrm>
            <a:off x="5902350" y="1626600"/>
            <a:ext cx="2471700" cy="27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◉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◉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91" name="Google Shape;291;p7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10"/>
          <p:cNvSpPr/>
          <p:nvPr/>
        </p:nvSpPr>
        <p:spPr>
          <a:xfrm>
            <a:off x="-28575" y="4446775"/>
            <a:ext cx="9191625" cy="712478"/>
          </a:xfrm>
          <a:custGeom>
            <a:avLst/>
            <a:gdLst/>
            <a:ahLst/>
            <a:cxnLst/>
            <a:rect l="l" t="t" r="r" b="b"/>
            <a:pathLst>
              <a:path w="367665" h="41339" extrusionOk="0">
                <a:moveTo>
                  <a:pt x="381" y="381"/>
                </a:moveTo>
                <a:lnTo>
                  <a:pt x="16574" y="16383"/>
                </a:lnTo>
                <a:lnTo>
                  <a:pt x="31623" y="7430"/>
                </a:lnTo>
                <a:lnTo>
                  <a:pt x="62484" y="7239"/>
                </a:lnTo>
                <a:lnTo>
                  <a:pt x="77724" y="0"/>
                </a:lnTo>
                <a:lnTo>
                  <a:pt x="92964" y="19622"/>
                </a:lnTo>
                <a:lnTo>
                  <a:pt x="108014" y="30861"/>
                </a:lnTo>
                <a:lnTo>
                  <a:pt x="123063" y="30671"/>
                </a:lnTo>
                <a:lnTo>
                  <a:pt x="139065" y="15050"/>
                </a:lnTo>
                <a:lnTo>
                  <a:pt x="154115" y="11430"/>
                </a:lnTo>
                <a:lnTo>
                  <a:pt x="168783" y="3408"/>
                </a:lnTo>
                <a:lnTo>
                  <a:pt x="184404" y="21527"/>
                </a:lnTo>
                <a:lnTo>
                  <a:pt x="199644" y="22155"/>
                </a:lnTo>
                <a:lnTo>
                  <a:pt x="214694" y="36386"/>
                </a:lnTo>
                <a:lnTo>
                  <a:pt x="230124" y="36386"/>
                </a:lnTo>
                <a:lnTo>
                  <a:pt x="246126" y="29147"/>
                </a:lnTo>
                <a:lnTo>
                  <a:pt x="261176" y="29147"/>
                </a:lnTo>
                <a:lnTo>
                  <a:pt x="275463" y="16574"/>
                </a:lnTo>
                <a:lnTo>
                  <a:pt x="291656" y="24384"/>
                </a:lnTo>
                <a:lnTo>
                  <a:pt x="305943" y="11811"/>
                </a:lnTo>
                <a:lnTo>
                  <a:pt x="336804" y="11621"/>
                </a:lnTo>
                <a:lnTo>
                  <a:pt x="351854" y="16383"/>
                </a:lnTo>
                <a:lnTo>
                  <a:pt x="367665" y="4001"/>
                </a:lnTo>
                <a:lnTo>
                  <a:pt x="367284" y="41339"/>
                </a:lnTo>
                <a:lnTo>
                  <a:pt x="0" y="4133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</p:sp>
      <p:sp>
        <p:nvSpPr>
          <p:cNvPr id="378" name="Google Shape;378;p10"/>
          <p:cNvSpPr/>
          <p:nvPr/>
        </p:nvSpPr>
        <p:spPr>
          <a:xfrm>
            <a:off x="-28575" y="4578111"/>
            <a:ext cx="9191625" cy="584439"/>
          </a:xfrm>
          <a:custGeom>
            <a:avLst/>
            <a:gdLst/>
            <a:ahLst/>
            <a:cxnLst/>
            <a:rect l="l" t="t" r="r" b="b"/>
            <a:pathLst>
              <a:path w="367665" h="33910" extrusionOk="0">
                <a:moveTo>
                  <a:pt x="381" y="8001"/>
                </a:moveTo>
                <a:lnTo>
                  <a:pt x="16764" y="16266"/>
                </a:lnTo>
                <a:lnTo>
                  <a:pt x="47244" y="16266"/>
                </a:lnTo>
                <a:lnTo>
                  <a:pt x="62484" y="9925"/>
                </a:lnTo>
                <a:lnTo>
                  <a:pt x="77724" y="23434"/>
                </a:lnTo>
                <a:lnTo>
                  <a:pt x="92964" y="23434"/>
                </a:lnTo>
                <a:lnTo>
                  <a:pt x="107442" y="16266"/>
                </a:lnTo>
                <a:lnTo>
                  <a:pt x="122682" y="11855"/>
                </a:lnTo>
                <a:lnTo>
                  <a:pt x="138684" y="11855"/>
                </a:lnTo>
                <a:lnTo>
                  <a:pt x="153924" y="15714"/>
                </a:lnTo>
                <a:lnTo>
                  <a:pt x="168783" y="11028"/>
                </a:lnTo>
                <a:lnTo>
                  <a:pt x="184023" y="18471"/>
                </a:lnTo>
                <a:lnTo>
                  <a:pt x="199644" y="29775"/>
                </a:lnTo>
                <a:lnTo>
                  <a:pt x="214122" y="22055"/>
                </a:lnTo>
                <a:lnTo>
                  <a:pt x="229743" y="22055"/>
                </a:lnTo>
                <a:lnTo>
                  <a:pt x="245364" y="8546"/>
                </a:lnTo>
                <a:lnTo>
                  <a:pt x="260604" y="16266"/>
                </a:lnTo>
                <a:lnTo>
                  <a:pt x="275844" y="16266"/>
                </a:lnTo>
                <a:lnTo>
                  <a:pt x="291084" y="9925"/>
                </a:lnTo>
                <a:lnTo>
                  <a:pt x="321564" y="9925"/>
                </a:lnTo>
                <a:lnTo>
                  <a:pt x="336804" y="23158"/>
                </a:lnTo>
                <a:lnTo>
                  <a:pt x="351282" y="18471"/>
                </a:lnTo>
                <a:lnTo>
                  <a:pt x="367665" y="0"/>
                </a:lnTo>
                <a:lnTo>
                  <a:pt x="367665" y="33910"/>
                </a:lnTo>
                <a:lnTo>
                  <a:pt x="0" y="33910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>
            <a:noFill/>
          </a:ln>
        </p:spPr>
      </p:sp>
      <p:sp>
        <p:nvSpPr>
          <p:cNvPr id="379" name="Google Shape;379;p10"/>
          <p:cNvSpPr/>
          <p:nvPr/>
        </p:nvSpPr>
        <p:spPr>
          <a:xfrm rot="8100000">
            <a:off x="1847981" y="4252969"/>
            <a:ext cx="122612" cy="122612"/>
          </a:xfrm>
          <a:prstGeom prst="teardrop">
            <a:avLst>
              <a:gd name="adj" fmla="val 10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" name="Google Shape;380;p10"/>
          <p:cNvSpPr/>
          <p:nvPr/>
        </p:nvSpPr>
        <p:spPr>
          <a:xfrm rot="8100000">
            <a:off x="6038981" y="453681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p10"/>
          <p:cNvSpPr/>
          <p:nvPr/>
        </p:nvSpPr>
        <p:spPr>
          <a:xfrm rot="8100000">
            <a:off x="7181981" y="4570169"/>
            <a:ext cx="122612" cy="122612"/>
          </a:xfrm>
          <a:prstGeom prst="teardrop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2" name="Google Shape;382;p10"/>
          <p:cNvGrpSpPr/>
          <p:nvPr/>
        </p:nvGrpSpPr>
        <p:grpSpPr>
          <a:xfrm>
            <a:off x="-9525" y="4462475"/>
            <a:ext cx="9167825" cy="595300"/>
            <a:chOff x="-9525" y="4462475"/>
            <a:chExt cx="9167825" cy="595300"/>
          </a:xfrm>
        </p:grpSpPr>
        <p:sp>
          <p:nvSpPr>
            <p:cNvPr id="383" name="Google Shape;383;p10"/>
            <p:cNvSpPr/>
            <p:nvPr/>
          </p:nvSpPr>
          <p:spPr>
            <a:xfrm>
              <a:off x="-9525" y="4581525"/>
              <a:ext cx="4205300" cy="476250"/>
            </a:xfrm>
            <a:custGeom>
              <a:avLst/>
              <a:gdLst/>
              <a:ahLst/>
              <a:cxnLst/>
              <a:rect l="l" t="t" r="r" b="b"/>
              <a:pathLst>
                <a:path w="168212" h="19050" extrusionOk="0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84" name="Google Shape;384;p10"/>
            <p:cNvSpPr/>
            <p:nvPr/>
          </p:nvSpPr>
          <p:spPr>
            <a:xfrm>
              <a:off x="4195775" y="4462475"/>
              <a:ext cx="3424225" cy="590550"/>
            </a:xfrm>
            <a:custGeom>
              <a:avLst/>
              <a:gdLst/>
              <a:ahLst/>
              <a:cxnLst/>
              <a:rect l="l" t="t" r="r" b="b"/>
              <a:pathLst>
                <a:path w="136969" h="23622" extrusionOk="0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85" name="Google Shape;385;p10"/>
            <p:cNvSpPr/>
            <p:nvPr/>
          </p:nvSpPr>
          <p:spPr>
            <a:xfrm>
              <a:off x="7624775" y="4472000"/>
              <a:ext cx="1533525" cy="414325"/>
            </a:xfrm>
            <a:custGeom>
              <a:avLst/>
              <a:gdLst/>
              <a:ahLst/>
              <a:cxnLst/>
              <a:rect l="l" t="t" r="r" b="b"/>
              <a:pathLst>
                <a:path w="61341" h="16573" extrusionOk="0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386" name="Google Shape;386;p10"/>
          <p:cNvGrpSpPr/>
          <p:nvPr/>
        </p:nvGrpSpPr>
        <p:grpSpPr>
          <a:xfrm>
            <a:off x="-42837" y="4443488"/>
            <a:ext cx="9229575" cy="642788"/>
            <a:chOff x="-42837" y="4443488"/>
            <a:chExt cx="9229575" cy="642788"/>
          </a:xfrm>
        </p:grpSpPr>
        <p:sp>
          <p:nvSpPr>
            <p:cNvPr id="387" name="Google Shape;387;p10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10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10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10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10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10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10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10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10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10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10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10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10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10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10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10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10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10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10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10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10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10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10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10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10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2" name="Google Shape;412;p10"/>
          <p:cNvSpPr/>
          <p:nvPr/>
        </p:nvSpPr>
        <p:spPr>
          <a:xfrm>
            <a:off x="2990700" y="4586200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p10"/>
          <p:cNvSpPr/>
          <p:nvPr/>
        </p:nvSpPr>
        <p:spPr>
          <a:xfrm>
            <a:off x="1085700" y="4871950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p10"/>
          <p:cNvSpPr/>
          <p:nvPr/>
        </p:nvSpPr>
        <p:spPr>
          <a:xfrm>
            <a:off x="4895700" y="4516032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10"/>
          <p:cNvSpPr/>
          <p:nvPr/>
        </p:nvSpPr>
        <p:spPr>
          <a:xfrm rot="8100000">
            <a:off x="8699949" y="432916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10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letely blank">
  <p:cSld name="BLANK_1"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12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6;p1"/>
          <p:cNvGrpSpPr/>
          <p:nvPr/>
        </p:nvGrpSpPr>
        <p:grpSpPr>
          <a:xfrm>
            <a:off x="381000" y="7"/>
            <a:ext cx="8382000" cy="5162348"/>
            <a:chOff x="381000" y="-18750"/>
            <a:chExt cx="8382000" cy="5181000"/>
          </a:xfrm>
        </p:grpSpPr>
        <p:cxnSp>
          <p:nvCxnSpPr>
            <p:cNvPr id="7" name="Google Shape;7;p1"/>
            <p:cNvCxnSpPr/>
            <p:nvPr/>
          </p:nvCxnSpPr>
          <p:spPr>
            <a:xfrm>
              <a:off x="762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" name="Google Shape;8;p1"/>
            <p:cNvCxnSpPr/>
            <p:nvPr/>
          </p:nvCxnSpPr>
          <p:spPr>
            <a:xfrm>
              <a:off x="1524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" name="Google Shape;9;p1"/>
            <p:cNvCxnSpPr/>
            <p:nvPr/>
          </p:nvCxnSpPr>
          <p:spPr>
            <a:xfrm>
              <a:off x="2286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" name="Google Shape;10;p1"/>
            <p:cNvCxnSpPr/>
            <p:nvPr/>
          </p:nvCxnSpPr>
          <p:spPr>
            <a:xfrm>
              <a:off x="3048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" name="Google Shape;11;p1"/>
            <p:cNvCxnSpPr/>
            <p:nvPr/>
          </p:nvCxnSpPr>
          <p:spPr>
            <a:xfrm>
              <a:off x="3810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" name="Google Shape;12;p1"/>
            <p:cNvCxnSpPr/>
            <p:nvPr/>
          </p:nvCxnSpPr>
          <p:spPr>
            <a:xfrm>
              <a:off x="4572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" name="Google Shape;13;p1"/>
            <p:cNvCxnSpPr/>
            <p:nvPr/>
          </p:nvCxnSpPr>
          <p:spPr>
            <a:xfrm>
              <a:off x="5334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" name="Google Shape;14;p1"/>
            <p:cNvCxnSpPr/>
            <p:nvPr/>
          </p:nvCxnSpPr>
          <p:spPr>
            <a:xfrm>
              <a:off x="6096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" name="Google Shape;15;p1"/>
            <p:cNvCxnSpPr/>
            <p:nvPr/>
          </p:nvCxnSpPr>
          <p:spPr>
            <a:xfrm>
              <a:off x="6858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" name="Google Shape;16;p1"/>
            <p:cNvCxnSpPr/>
            <p:nvPr/>
          </p:nvCxnSpPr>
          <p:spPr>
            <a:xfrm>
              <a:off x="7620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" name="Google Shape;17;p1"/>
            <p:cNvCxnSpPr/>
            <p:nvPr/>
          </p:nvCxnSpPr>
          <p:spPr>
            <a:xfrm>
              <a:off x="8382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" name="Google Shape;18;p1"/>
            <p:cNvCxnSpPr/>
            <p:nvPr/>
          </p:nvCxnSpPr>
          <p:spPr>
            <a:xfrm>
              <a:off x="381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19" name="Google Shape;19;p1"/>
            <p:cNvCxnSpPr/>
            <p:nvPr/>
          </p:nvCxnSpPr>
          <p:spPr>
            <a:xfrm>
              <a:off x="1143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0" name="Google Shape;20;p1"/>
            <p:cNvCxnSpPr/>
            <p:nvPr/>
          </p:nvCxnSpPr>
          <p:spPr>
            <a:xfrm>
              <a:off x="1905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1" name="Google Shape;21;p1"/>
            <p:cNvCxnSpPr/>
            <p:nvPr/>
          </p:nvCxnSpPr>
          <p:spPr>
            <a:xfrm>
              <a:off x="2667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2" name="Google Shape;22;p1"/>
            <p:cNvCxnSpPr/>
            <p:nvPr/>
          </p:nvCxnSpPr>
          <p:spPr>
            <a:xfrm>
              <a:off x="3429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3" name="Google Shape;23;p1"/>
            <p:cNvCxnSpPr/>
            <p:nvPr/>
          </p:nvCxnSpPr>
          <p:spPr>
            <a:xfrm>
              <a:off x="4191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4" name="Google Shape;24;p1"/>
            <p:cNvCxnSpPr/>
            <p:nvPr/>
          </p:nvCxnSpPr>
          <p:spPr>
            <a:xfrm>
              <a:off x="4953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5" name="Google Shape;25;p1"/>
            <p:cNvCxnSpPr/>
            <p:nvPr/>
          </p:nvCxnSpPr>
          <p:spPr>
            <a:xfrm>
              <a:off x="5715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6" name="Google Shape;26;p1"/>
            <p:cNvCxnSpPr/>
            <p:nvPr/>
          </p:nvCxnSpPr>
          <p:spPr>
            <a:xfrm>
              <a:off x="6477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7" name="Google Shape;27;p1"/>
            <p:cNvCxnSpPr/>
            <p:nvPr/>
          </p:nvCxnSpPr>
          <p:spPr>
            <a:xfrm>
              <a:off x="7239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8" name="Google Shape;28;p1"/>
            <p:cNvCxnSpPr/>
            <p:nvPr/>
          </p:nvCxnSpPr>
          <p:spPr>
            <a:xfrm>
              <a:off x="8001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9" name="Google Shape;29;p1"/>
            <p:cNvCxnSpPr/>
            <p:nvPr/>
          </p:nvCxnSpPr>
          <p:spPr>
            <a:xfrm>
              <a:off x="8763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</p:grpSp>
      <p:sp>
        <p:nvSpPr>
          <p:cNvPr id="30" name="Google Shape;30;p1"/>
          <p:cNvSpPr txBox="1">
            <a:spLocks noGrp="1"/>
          </p:cNvSpPr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31" name="Google Shape;31;p1"/>
          <p:cNvSpPr txBox="1">
            <a:spLocks noGrp="1"/>
          </p:cNvSpPr>
          <p:nvPr>
            <p:ph type="body" idx="1"/>
          </p:nvPr>
        </p:nvSpPr>
        <p:spPr>
          <a:xfrm>
            <a:off x="1075850" y="1540175"/>
            <a:ext cx="6996600" cy="192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◉"/>
              <a:defRPr sz="2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◉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32" name="Google Shape;32;p1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3" r:id="rId3"/>
    <p:sldLayoutId id="2147483656" r:id="rId4"/>
    <p:sldLayoutId id="2147483658" r:id="rId5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ourworldinndata.org/" TargetMode="Externa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15"/>
          <p:cNvSpPr txBox="1">
            <a:spLocks noGrp="1"/>
          </p:cNvSpPr>
          <p:nvPr>
            <p:ph type="ctrTitle" idx="4294967295"/>
          </p:nvPr>
        </p:nvSpPr>
        <p:spPr>
          <a:xfrm>
            <a:off x="1275150" y="1278550"/>
            <a:ext cx="65937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Lighthouse Labs DS</a:t>
            </a:r>
            <a:endParaRPr sz="10000" dirty="0"/>
          </a:p>
        </p:txBody>
      </p:sp>
      <p:sp>
        <p:nvSpPr>
          <p:cNvPr id="479" name="Google Shape;479;p15"/>
          <p:cNvSpPr txBox="1">
            <a:spLocks noGrp="1"/>
          </p:cNvSpPr>
          <p:nvPr>
            <p:ph type="subTitle" idx="4294967295"/>
          </p:nvPr>
        </p:nvSpPr>
        <p:spPr>
          <a:xfrm>
            <a:off x="1275150" y="2325749"/>
            <a:ext cx="6593700" cy="168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 b="1" dirty="0"/>
              <a:t>PROJECT:03</a:t>
            </a:r>
            <a:endParaRPr sz="3600" b="1" dirty="0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CA" dirty="0"/>
              <a:t>Data Visualisation and Dashboards with Tableau</a:t>
            </a: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CA" dirty="0"/>
              <a:t>By Jamie Dormaar.  Dec 12</a:t>
            </a:r>
            <a:r>
              <a:rPr lang="en-CA" baseline="30000" dirty="0"/>
              <a:t>th</a:t>
            </a:r>
            <a:r>
              <a:rPr lang="en-CA" dirty="0"/>
              <a:t>, 2022</a:t>
            </a:r>
            <a:endParaRPr dirty="0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endParaRPr sz="3600" b="1" dirty="0"/>
          </a:p>
        </p:txBody>
      </p:sp>
      <p:sp>
        <p:nvSpPr>
          <p:cNvPr id="480" name="Google Shape;480;p15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23"/>
          <p:cNvSpPr txBox="1">
            <a:spLocks noGrp="1"/>
          </p:cNvSpPr>
          <p:nvPr>
            <p:ph type="title" idx="4294967295"/>
          </p:nvPr>
        </p:nvSpPr>
        <p:spPr>
          <a:xfrm>
            <a:off x="0" y="300534"/>
            <a:ext cx="9144000" cy="138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800" dirty="0" err="1">
                <a:solidFill>
                  <a:srgbClr val="28324A"/>
                </a:solidFill>
              </a:rPr>
              <a:t>TreeMap</a:t>
            </a:r>
            <a:r>
              <a:rPr lang="en-CA" sz="2800" dirty="0">
                <a:solidFill>
                  <a:srgbClr val="28324A"/>
                </a:solidFill>
              </a:rPr>
              <a:t>: Also filtering for the top 30 causes</a:t>
            </a:r>
            <a:br>
              <a:rPr lang="en-CA" sz="2800" dirty="0">
                <a:solidFill>
                  <a:srgbClr val="28324A"/>
                </a:solidFill>
              </a:rPr>
            </a:br>
            <a:br>
              <a:rPr lang="en-CA" sz="2800" dirty="0">
                <a:solidFill>
                  <a:srgbClr val="28324A"/>
                </a:solidFill>
              </a:rPr>
            </a:br>
            <a:endParaRPr sz="2800" dirty="0">
              <a:solidFill>
                <a:srgbClr val="28324A"/>
              </a:solidFill>
            </a:endParaRPr>
          </a:p>
        </p:txBody>
      </p:sp>
      <p:sp>
        <p:nvSpPr>
          <p:cNvPr id="550" name="Google Shape;550;p23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6CA19B1-0EC4-0BC1-D271-EC7E4507A0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699" y="157763"/>
            <a:ext cx="8394425" cy="4823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5407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23"/>
          <p:cNvSpPr txBox="1">
            <a:spLocks noGrp="1"/>
          </p:cNvSpPr>
          <p:nvPr>
            <p:ph type="title" idx="4294967295"/>
          </p:nvPr>
        </p:nvSpPr>
        <p:spPr>
          <a:xfrm>
            <a:off x="0" y="300534"/>
            <a:ext cx="9144000" cy="138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800" dirty="0" err="1">
                <a:solidFill>
                  <a:srgbClr val="28324A"/>
                </a:solidFill>
              </a:rPr>
              <a:t>TreeMap</a:t>
            </a:r>
            <a:r>
              <a:rPr lang="en-CA" sz="2800" dirty="0">
                <a:solidFill>
                  <a:srgbClr val="28324A"/>
                </a:solidFill>
              </a:rPr>
              <a:t>: Also filtering for the top 30 causes</a:t>
            </a:r>
            <a:br>
              <a:rPr lang="en-CA" sz="2800" dirty="0">
                <a:solidFill>
                  <a:srgbClr val="28324A"/>
                </a:solidFill>
              </a:rPr>
            </a:br>
            <a:br>
              <a:rPr lang="en-CA" sz="2800" dirty="0">
                <a:solidFill>
                  <a:srgbClr val="28324A"/>
                </a:solidFill>
              </a:rPr>
            </a:br>
            <a:endParaRPr sz="2800" dirty="0">
              <a:solidFill>
                <a:srgbClr val="28324A"/>
              </a:solidFill>
            </a:endParaRPr>
          </a:p>
        </p:txBody>
      </p:sp>
      <p:sp>
        <p:nvSpPr>
          <p:cNvPr id="550" name="Google Shape;550;p23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6D8D30-95DF-5222-CFA0-4FCD074E7E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37" y="82944"/>
            <a:ext cx="7772400" cy="4466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7210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23"/>
          <p:cNvSpPr txBox="1">
            <a:spLocks noGrp="1"/>
          </p:cNvSpPr>
          <p:nvPr>
            <p:ph type="title" idx="4294967295"/>
          </p:nvPr>
        </p:nvSpPr>
        <p:spPr>
          <a:xfrm>
            <a:off x="0" y="300534"/>
            <a:ext cx="9144000" cy="138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800" dirty="0" err="1">
                <a:solidFill>
                  <a:srgbClr val="28324A"/>
                </a:solidFill>
              </a:rPr>
              <a:t>TreeMap</a:t>
            </a:r>
            <a:r>
              <a:rPr lang="en-CA" sz="2800" dirty="0">
                <a:solidFill>
                  <a:srgbClr val="28324A"/>
                </a:solidFill>
              </a:rPr>
              <a:t>: Also filtering for the top 30 causes</a:t>
            </a:r>
            <a:br>
              <a:rPr lang="en-CA" sz="2800" dirty="0">
                <a:solidFill>
                  <a:srgbClr val="28324A"/>
                </a:solidFill>
              </a:rPr>
            </a:br>
            <a:br>
              <a:rPr lang="en-CA" sz="2800" dirty="0">
                <a:solidFill>
                  <a:srgbClr val="28324A"/>
                </a:solidFill>
              </a:rPr>
            </a:br>
            <a:endParaRPr sz="2800" dirty="0">
              <a:solidFill>
                <a:srgbClr val="28324A"/>
              </a:solidFill>
            </a:endParaRPr>
          </a:p>
        </p:txBody>
      </p:sp>
      <p:sp>
        <p:nvSpPr>
          <p:cNvPr id="550" name="Google Shape;550;p23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6D8D30-95DF-5222-CFA0-4FCD074E7E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37" y="82944"/>
            <a:ext cx="7772400" cy="446606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01916F8-74E0-A94D-FF5C-4E4D8E2BF4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4587" y="236409"/>
            <a:ext cx="7772400" cy="4466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0593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23"/>
          <p:cNvSpPr txBox="1">
            <a:spLocks noGrp="1"/>
          </p:cNvSpPr>
          <p:nvPr>
            <p:ph type="title" idx="4294967295"/>
          </p:nvPr>
        </p:nvSpPr>
        <p:spPr>
          <a:xfrm>
            <a:off x="0" y="300534"/>
            <a:ext cx="9144000" cy="138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800" dirty="0" err="1">
                <a:solidFill>
                  <a:srgbClr val="28324A"/>
                </a:solidFill>
              </a:rPr>
              <a:t>TreeMap</a:t>
            </a:r>
            <a:r>
              <a:rPr lang="en-CA" sz="2800" dirty="0">
                <a:solidFill>
                  <a:srgbClr val="28324A"/>
                </a:solidFill>
              </a:rPr>
              <a:t>: Also filtering for the top 30 causes</a:t>
            </a:r>
            <a:br>
              <a:rPr lang="en-CA" sz="2800" dirty="0">
                <a:solidFill>
                  <a:srgbClr val="28324A"/>
                </a:solidFill>
              </a:rPr>
            </a:br>
            <a:br>
              <a:rPr lang="en-CA" sz="2800" dirty="0">
                <a:solidFill>
                  <a:srgbClr val="28324A"/>
                </a:solidFill>
              </a:rPr>
            </a:br>
            <a:endParaRPr sz="2800" dirty="0">
              <a:solidFill>
                <a:srgbClr val="28324A"/>
              </a:solidFill>
            </a:endParaRPr>
          </a:p>
        </p:txBody>
      </p:sp>
      <p:sp>
        <p:nvSpPr>
          <p:cNvPr id="550" name="Google Shape;550;p23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6D8D30-95DF-5222-CFA0-4FCD074E7E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37" y="82944"/>
            <a:ext cx="7772400" cy="446606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01916F8-74E0-A94D-FF5C-4E4D8E2BF4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4587" y="236409"/>
            <a:ext cx="7772400" cy="446606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400811C-7232-AF9C-4113-5346EC6975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7237" y="389874"/>
            <a:ext cx="7772400" cy="4466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6866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23"/>
          <p:cNvSpPr txBox="1">
            <a:spLocks noGrp="1"/>
          </p:cNvSpPr>
          <p:nvPr>
            <p:ph type="title" idx="4294967295"/>
          </p:nvPr>
        </p:nvSpPr>
        <p:spPr>
          <a:xfrm>
            <a:off x="0" y="300534"/>
            <a:ext cx="9144000" cy="138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800" dirty="0" err="1">
                <a:solidFill>
                  <a:srgbClr val="28324A"/>
                </a:solidFill>
              </a:rPr>
              <a:t>TreeMap</a:t>
            </a:r>
            <a:r>
              <a:rPr lang="en-CA" sz="2800" dirty="0">
                <a:solidFill>
                  <a:srgbClr val="28324A"/>
                </a:solidFill>
              </a:rPr>
              <a:t>: Also filtering for the top 30 causes</a:t>
            </a:r>
            <a:br>
              <a:rPr lang="en-CA" sz="2800" dirty="0">
                <a:solidFill>
                  <a:srgbClr val="28324A"/>
                </a:solidFill>
              </a:rPr>
            </a:br>
            <a:br>
              <a:rPr lang="en-CA" sz="2800" dirty="0">
                <a:solidFill>
                  <a:srgbClr val="28324A"/>
                </a:solidFill>
              </a:rPr>
            </a:br>
            <a:endParaRPr sz="2800" dirty="0">
              <a:solidFill>
                <a:srgbClr val="28324A"/>
              </a:solidFill>
            </a:endParaRPr>
          </a:p>
        </p:txBody>
      </p:sp>
      <p:sp>
        <p:nvSpPr>
          <p:cNvPr id="550" name="Google Shape;550;p23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6D8D30-95DF-5222-CFA0-4FCD074E7E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37" y="82944"/>
            <a:ext cx="7772400" cy="446606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01916F8-74E0-A94D-FF5C-4E4D8E2BF4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4587" y="236409"/>
            <a:ext cx="7772400" cy="446606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400811C-7232-AF9C-4113-5346EC6975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7237" y="389874"/>
            <a:ext cx="7772400" cy="44660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F363458-4FCC-9752-941F-8134F7E7BF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1769" y="594496"/>
            <a:ext cx="7772400" cy="4466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9120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23"/>
          <p:cNvSpPr txBox="1">
            <a:spLocks noGrp="1"/>
          </p:cNvSpPr>
          <p:nvPr>
            <p:ph type="title" idx="4294967295"/>
          </p:nvPr>
        </p:nvSpPr>
        <p:spPr>
          <a:xfrm>
            <a:off x="0" y="300534"/>
            <a:ext cx="9144000" cy="138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800" dirty="0" err="1">
                <a:solidFill>
                  <a:srgbClr val="28324A"/>
                </a:solidFill>
              </a:rPr>
              <a:t>TreeMap</a:t>
            </a:r>
            <a:r>
              <a:rPr lang="en-CA" sz="2800" dirty="0">
                <a:solidFill>
                  <a:srgbClr val="28324A"/>
                </a:solidFill>
              </a:rPr>
              <a:t>: Also filtering for the top 30 causes</a:t>
            </a:r>
            <a:br>
              <a:rPr lang="en-CA" sz="2800" dirty="0">
                <a:solidFill>
                  <a:srgbClr val="28324A"/>
                </a:solidFill>
              </a:rPr>
            </a:br>
            <a:br>
              <a:rPr lang="en-CA" sz="2800" dirty="0">
                <a:solidFill>
                  <a:srgbClr val="28324A"/>
                </a:solidFill>
              </a:rPr>
            </a:br>
            <a:endParaRPr sz="2800" dirty="0">
              <a:solidFill>
                <a:srgbClr val="28324A"/>
              </a:solidFill>
            </a:endParaRPr>
          </a:p>
        </p:txBody>
      </p:sp>
      <p:sp>
        <p:nvSpPr>
          <p:cNvPr id="550" name="Google Shape;550;p23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3FAE07C-ED76-BEF6-6E9F-1962CF3323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338720"/>
            <a:ext cx="7772400" cy="4466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7164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3430C62-BDA5-8CE5-68BA-A8697F99E9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338720"/>
            <a:ext cx="7772400" cy="4466060"/>
          </a:xfrm>
          <a:prstGeom prst="rect">
            <a:avLst/>
          </a:prstGeom>
        </p:spPr>
      </p:pic>
      <p:sp>
        <p:nvSpPr>
          <p:cNvPr id="549" name="Google Shape;549;p23"/>
          <p:cNvSpPr txBox="1">
            <a:spLocks noGrp="1"/>
          </p:cNvSpPr>
          <p:nvPr>
            <p:ph type="title" idx="4294967295"/>
          </p:nvPr>
        </p:nvSpPr>
        <p:spPr>
          <a:xfrm>
            <a:off x="501706" y="134281"/>
            <a:ext cx="8126341" cy="625457"/>
          </a:xfrm>
          <a:prstGeom prst="rect">
            <a:avLst/>
          </a:prstGeom>
          <a:solidFill>
            <a:schemeClr val="accent1">
              <a:alpha val="50020"/>
            </a:schemeClr>
          </a:solidFill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800" dirty="0">
                <a:solidFill>
                  <a:srgbClr val="28324A"/>
                </a:solidFill>
              </a:rPr>
              <a:t>Cancer tends to impact the elderly</a:t>
            </a:r>
            <a:endParaRPr sz="2800" dirty="0">
              <a:solidFill>
                <a:srgbClr val="28324A"/>
              </a:solidFill>
            </a:endParaRPr>
          </a:p>
        </p:txBody>
      </p:sp>
      <p:sp>
        <p:nvSpPr>
          <p:cNvPr id="550" name="Google Shape;550;p23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076727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147E265-614A-3995-93E7-0C417E25CA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338720"/>
            <a:ext cx="7772400" cy="4466060"/>
          </a:xfrm>
          <a:prstGeom prst="rect">
            <a:avLst/>
          </a:prstGeom>
        </p:spPr>
      </p:pic>
      <p:sp>
        <p:nvSpPr>
          <p:cNvPr id="549" name="Google Shape;549;p23"/>
          <p:cNvSpPr txBox="1">
            <a:spLocks noGrp="1"/>
          </p:cNvSpPr>
          <p:nvPr>
            <p:ph type="title" idx="4294967295"/>
          </p:nvPr>
        </p:nvSpPr>
        <p:spPr>
          <a:xfrm>
            <a:off x="501706" y="134281"/>
            <a:ext cx="8126341" cy="625457"/>
          </a:xfrm>
          <a:prstGeom prst="rect">
            <a:avLst/>
          </a:prstGeom>
          <a:solidFill>
            <a:schemeClr val="accent1">
              <a:alpha val="50020"/>
            </a:schemeClr>
          </a:solidFill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800" dirty="0">
                <a:solidFill>
                  <a:srgbClr val="28324A"/>
                </a:solidFill>
              </a:rPr>
              <a:t>Road Injuries in Greenland!  Who knew!!?</a:t>
            </a:r>
            <a:endParaRPr sz="2800" dirty="0">
              <a:solidFill>
                <a:srgbClr val="28324A"/>
              </a:solidFill>
            </a:endParaRPr>
          </a:p>
        </p:txBody>
      </p:sp>
      <p:sp>
        <p:nvSpPr>
          <p:cNvPr id="550" name="Google Shape;550;p23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676583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0CD8F3B-8FA3-0098-A6AE-24150BC4AD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338720"/>
            <a:ext cx="7772400" cy="4466060"/>
          </a:xfrm>
          <a:prstGeom prst="rect">
            <a:avLst/>
          </a:prstGeom>
        </p:spPr>
      </p:pic>
      <p:sp>
        <p:nvSpPr>
          <p:cNvPr id="549" name="Google Shape;549;p23"/>
          <p:cNvSpPr txBox="1">
            <a:spLocks noGrp="1"/>
          </p:cNvSpPr>
          <p:nvPr>
            <p:ph type="title" idx="4294967295"/>
          </p:nvPr>
        </p:nvSpPr>
        <p:spPr>
          <a:xfrm>
            <a:off x="501706" y="194210"/>
            <a:ext cx="8126341" cy="647362"/>
          </a:xfrm>
          <a:prstGeom prst="rect">
            <a:avLst/>
          </a:prstGeom>
          <a:solidFill>
            <a:schemeClr val="accent2">
              <a:lumMod val="40000"/>
              <a:lumOff val="60000"/>
              <a:alpha val="68000"/>
            </a:schemeClr>
          </a:solidFill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800" dirty="0">
                <a:solidFill>
                  <a:srgbClr val="28324A"/>
                </a:solidFill>
              </a:rPr>
              <a:t>Diabetes in Russia.  </a:t>
            </a:r>
            <a:endParaRPr sz="2800" b="0" dirty="0">
              <a:solidFill>
                <a:srgbClr val="28324A"/>
              </a:solidFill>
            </a:endParaRPr>
          </a:p>
        </p:txBody>
      </p:sp>
      <p:sp>
        <p:nvSpPr>
          <p:cNvPr id="550" name="Google Shape;550;p23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049592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0CD8F3B-8FA3-0098-A6AE-24150BC4AD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338720"/>
            <a:ext cx="7772400" cy="4466060"/>
          </a:xfrm>
          <a:prstGeom prst="rect">
            <a:avLst/>
          </a:prstGeom>
        </p:spPr>
      </p:pic>
      <p:sp>
        <p:nvSpPr>
          <p:cNvPr id="549" name="Google Shape;549;p23"/>
          <p:cNvSpPr txBox="1">
            <a:spLocks noGrp="1"/>
          </p:cNvSpPr>
          <p:nvPr>
            <p:ph type="title" idx="4294967295"/>
          </p:nvPr>
        </p:nvSpPr>
        <p:spPr>
          <a:xfrm>
            <a:off x="501706" y="194210"/>
            <a:ext cx="8126341" cy="1497026"/>
          </a:xfrm>
          <a:prstGeom prst="rect">
            <a:avLst/>
          </a:prstGeom>
          <a:solidFill>
            <a:schemeClr val="accent2">
              <a:lumMod val="40000"/>
              <a:lumOff val="60000"/>
              <a:alpha val="68000"/>
            </a:schemeClr>
          </a:solidFill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800" dirty="0">
                <a:solidFill>
                  <a:srgbClr val="28324A"/>
                </a:solidFill>
              </a:rPr>
              <a:t>Diabetes in Russia.  </a:t>
            </a:r>
            <a:r>
              <a:rPr lang="en-CA" sz="2800" b="0" dirty="0">
                <a:solidFill>
                  <a:srgbClr val="28324A"/>
                </a:solidFill>
              </a:rPr>
              <a:t>Superior survival in the other areas of potential </a:t>
            </a:r>
            <a:r>
              <a:rPr lang="en-CA" sz="2800" b="0" dirty="0" err="1">
                <a:solidFill>
                  <a:srgbClr val="28324A"/>
                </a:solidFill>
              </a:rPr>
              <a:t>deathy</a:t>
            </a:r>
            <a:r>
              <a:rPr lang="en-CA" sz="2800" b="0" dirty="0">
                <a:solidFill>
                  <a:srgbClr val="28324A"/>
                </a:solidFill>
              </a:rPr>
              <a:t>-ness, or do they craft masterful sweets worth getting diabetes for?</a:t>
            </a:r>
            <a:endParaRPr sz="2800" b="0" dirty="0">
              <a:solidFill>
                <a:srgbClr val="28324A"/>
              </a:solidFill>
            </a:endParaRPr>
          </a:p>
        </p:txBody>
      </p:sp>
      <p:sp>
        <p:nvSpPr>
          <p:cNvPr id="550" name="Google Shape;550;p23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491723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13"/>
          <p:cNvSpPr txBox="1">
            <a:spLocks noGrp="1"/>
          </p:cNvSpPr>
          <p:nvPr>
            <p:ph type="ctrTitle"/>
          </p:nvPr>
        </p:nvSpPr>
        <p:spPr>
          <a:xfrm>
            <a:off x="179044" y="3363425"/>
            <a:ext cx="8279232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OPTION 2:</a:t>
            </a:r>
            <a:br>
              <a:rPr lang="en" dirty="0"/>
            </a:br>
            <a:r>
              <a:rPr lang="en" sz="3600" dirty="0"/>
              <a:t>CAUSE OF DEATH – OUR WORLD IN DATA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23"/>
          <p:cNvSpPr txBox="1">
            <a:spLocks noGrp="1"/>
          </p:cNvSpPr>
          <p:nvPr>
            <p:ph type="title" idx="4294967295"/>
          </p:nvPr>
        </p:nvSpPr>
        <p:spPr>
          <a:xfrm>
            <a:off x="0" y="300534"/>
            <a:ext cx="9144000" cy="138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800" dirty="0" err="1">
                <a:solidFill>
                  <a:srgbClr val="28324A"/>
                </a:solidFill>
              </a:rPr>
              <a:t>TreeMap</a:t>
            </a:r>
            <a:r>
              <a:rPr lang="en-CA" sz="2800" dirty="0">
                <a:solidFill>
                  <a:srgbClr val="28324A"/>
                </a:solidFill>
              </a:rPr>
              <a:t>: Also filtering for the top 30 causes</a:t>
            </a:r>
            <a:br>
              <a:rPr lang="en-CA" sz="2800" dirty="0">
                <a:solidFill>
                  <a:srgbClr val="28324A"/>
                </a:solidFill>
              </a:rPr>
            </a:br>
            <a:br>
              <a:rPr lang="en-CA" sz="2800" dirty="0">
                <a:solidFill>
                  <a:srgbClr val="28324A"/>
                </a:solidFill>
              </a:rPr>
            </a:br>
            <a:endParaRPr sz="2800" dirty="0">
              <a:solidFill>
                <a:srgbClr val="28324A"/>
              </a:solidFill>
            </a:endParaRPr>
          </a:p>
        </p:txBody>
      </p:sp>
      <p:sp>
        <p:nvSpPr>
          <p:cNvPr id="550" name="Google Shape;550;p23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EF2A17B-5463-8A95-C67D-2535069120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338720"/>
            <a:ext cx="7772400" cy="4466060"/>
          </a:xfrm>
          <a:prstGeom prst="rect">
            <a:avLst/>
          </a:prstGeom>
        </p:spPr>
      </p:pic>
      <p:sp>
        <p:nvSpPr>
          <p:cNvPr id="3" name="Google Shape;549;p23">
            <a:extLst>
              <a:ext uri="{FF2B5EF4-FFF2-40B4-BE49-F238E27FC236}">
                <a16:creationId xmlns:a16="http://schemas.microsoft.com/office/drawing/2014/main" id="{4FCE2133-687C-1886-5A69-9FF4C7455064}"/>
              </a:ext>
            </a:extLst>
          </p:cNvPr>
          <p:cNvSpPr txBox="1">
            <a:spLocks/>
          </p:cNvSpPr>
          <p:nvPr/>
        </p:nvSpPr>
        <p:spPr>
          <a:xfrm>
            <a:off x="4118846" y="194210"/>
            <a:ext cx="4509201" cy="1132884"/>
          </a:xfrm>
          <a:prstGeom prst="rect">
            <a:avLst/>
          </a:prstGeom>
          <a:solidFill>
            <a:schemeClr val="accent2">
              <a:lumMod val="40000"/>
              <a:lumOff val="60000"/>
              <a:alpha val="68000"/>
            </a:schemeClr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CA" sz="2800" dirty="0">
                <a:solidFill>
                  <a:srgbClr val="28324A"/>
                </a:solidFill>
              </a:rPr>
              <a:t>Cardiovascular diseases:</a:t>
            </a:r>
          </a:p>
          <a:p>
            <a:r>
              <a:rPr lang="en-CA" sz="2800" b="0" dirty="0">
                <a:solidFill>
                  <a:srgbClr val="28324A"/>
                </a:solidFill>
              </a:rPr>
              <a:t>A surprising story</a:t>
            </a:r>
          </a:p>
        </p:txBody>
      </p:sp>
    </p:spTree>
    <p:extLst>
      <p:ext uri="{BB962C8B-B14F-4D97-AF65-F5344CB8AC3E}">
        <p14:creationId xmlns:p14="http://schemas.microsoft.com/office/powerpoint/2010/main" val="18005549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17"/>
          <p:cNvSpPr txBox="1">
            <a:spLocks noGrp="1"/>
          </p:cNvSpPr>
          <p:nvPr>
            <p:ph type="body" idx="1"/>
          </p:nvPr>
        </p:nvSpPr>
        <p:spPr>
          <a:xfrm>
            <a:off x="1519975" y="2161800"/>
            <a:ext cx="6104100" cy="81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94" name="Google Shape;494;p17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E584AF-57CB-57A3-9862-69B2443C09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291568"/>
            <a:ext cx="7772400" cy="3020762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35"/>
          <p:cNvSpPr txBox="1">
            <a:spLocks noGrp="1"/>
          </p:cNvSpPr>
          <p:nvPr>
            <p:ph type="ctrTitle" idx="4294967295"/>
          </p:nvPr>
        </p:nvSpPr>
        <p:spPr>
          <a:xfrm>
            <a:off x="1275150" y="1278550"/>
            <a:ext cx="65937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0"/>
              <a:t>THANKS!</a:t>
            </a:r>
            <a:endParaRPr sz="10000"/>
          </a:p>
        </p:txBody>
      </p:sp>
      <p:sp>
        <p:nvSpPr>
          <p:cNvPr id="720" name="Google Shape;720;p35"/>
          <p:cNvSpPr txBox="1">
            <a:spLocks noGrp="1"/>
          </p:cNvSpPr>
          <p:nvPr>
            <p:ph type="subTitle" idx="4294967295"/>
          </p:nvPr>
        </p:nvSpPr>
        <p:spPr>
          <a:xfrm>
            <a:off x="1275150" y="2325749"/>
            <a:ext cx="6593700" cy="168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 b="1" dirty="0"/>
              <a:t>Any questions?</a:t>
            </a:r>
            <a:endParaRPr sz="3600" b="1" dirty="0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 err="1"/>
              <a:t>jdormaar@gmail.com</a:t>
            </a:r>
            <a:endParaRPr dirty="0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endParaRPr sz="3600" b="1" dirty="0"/>
          </a:p>
        </p:txBody>
      </p:sp>
      <p:sp>
        <p:nvSpPr>
          <p:cNvPr id="721" name="Google Shape;721;p35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19"/>
          <p:cNvSpPr txBox="1">
            <a:spLocks noGrp="1"/>
          </p:cNvSpPr>
          <p:nvPr>
            <p:ph type="ctrTitle" idx="4294967295"/>
          </p:nvPr>
        </p:nvSpPr>
        <p:spPr>
          <a:xfrm>
            <a:off x="538728" y="2807606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0" dirty="0"/>
              <a:t>THE PLANNET’S</a:t>
            </a:r>
            <a:br>
              <a:rPr lang="en" sz="9000" dirty="0"/>
            </a:br>
            <a:r>
              <a:rPr lang="en" sz="5400" dirty="0"/>
              <a:t>SURVIVAL PLAN!!</a:t>
            </a:r>
            <a:endParaRPr sz="9000" dirty="0"/>
          </a:p>
        </p:txBody>
      </p:sp>
      <p:sp>
        <p:nvSpPr>
          <p:cNvPr id="507" name="Google Shape;507;p19"/>
          <p:cNvSpPr txBox="1">
            <a:spLocks noGrp="1"/>
          </p:cNvSpPr>
          <p:nvPr>
            <p:ph type="subTitle" idx="4294967295"/>
          </p:nvPr>
        </p:nvSpPr>
        <p:spPr>
          <a:xfrm>
            <a:off x="538728" y="3779584"/>
            <a:ext cx="813848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dirty="0"/>
              <a:t>Analyze global mortality, and by extension master it’s survival success patterns! </a:t>
            </a:r>
            <a:endParaRPr sz="1800" dirty="0"/>
          </a:p>
        </p:txBody>
      </p:sp>
      <p:grpSp>
        <p:nvGrpSpPr>
          <p:cNvPr id="508" name="Google Shape;508;p19"/>
          <p:cNvGrpSpPr/>
          <p:nvPr/>
        </p:nvGrpSpPr>
        <p:grpSpPr>
          <a:xfrm>
            <a:off x="4059329" y="360532"/>
            <a:ext cx="1166508" cy="1166538"/>
            <a:chOff x="6654650" y="3665275"/>
            <a:chExt cx="409100" cy="409125"/>
          </a:xfrm>
        </p:grpSpPr>
        <p:sp>
          <p:nvSpPr>
            <p:cNvPr id="509" name="Google Shape;509;p19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l" t="t" r="r" b="b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19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l" t="t" r="r" b="b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6" name="Google Shape;516;p19"/>
          <p:cNvSpPr/>
          <p:nvPr/>
        </p:nvSpPr>
        <p:spPr>
          <a:xfrm>
            <a:off x="3829676" y="640708"/>
            <a:ext cx="316510" cy="302214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19"/>
          <p:cNvSpPr/>
          <p:nvPr/>
        </p:nvSpPr>
        <p:spPr>
          <a:xfrm rot="1793658">
            <a:off x="5318500" y="1302383"/>
            <a:ext cx="225078" cy="214930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19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grpSp>
        <p:nvGrpSpPr>
          <p:cNvPr id="2" name="Google Shape;1405;p49">
            <a:extLst>
              <a:ext uri="{FF2B5EF4-FFF2-40B4-BE49-F238E27FC236}">
                <a16:creationId xmlns:a16="http://schemas.microsoft.com/office/drawing/2014/main" id="{C0F3FA4C-AA65-B79A-642A-5DC812FFCE9E}"/>
              </a:ext>
            </a:extLst>
          </p:cNvPr>
          <p:cNvGrpSpPr/>
          <p:nvPr/>
        </p:nvGrpSpPr>
        <p:grpSpPr>
          <a:xfrm rot="19823073">
            <a:off x="3158521" y="761809"/>
            <a:ext cx="685461" cy="738662"/>
            <a:chOff x="4539787" y="1011032"/>
            <a:chExt cx="598958" cy="720261"/>
          </a:xfrm>
        </p:grpSpPr>
        <p:sp>
          <p:nvSpPr>
            <p:cNvPr id="3" name="Google Shape;1406;p49">
              <a:extLst>
                <a:ext uri="{FF2B5EF4-FFF2-40B4-BE49-F238E27FC236}">
                  <a16:creationId xmlns:a16="http://schemas.microsoft.com/office/drawing/2014/main" id="{98D2ECDF-07AF-D1FF-F795-309AB2D3773F}"/>
                </a:ext>
              </a:extLst>
            </p:cNvPr>
            <p:cNvSpPr/>
            <p:nvPr/>
          </p:nvSpPr>
          <p:spPr>
            <a:xfrm>
              <a:off x="4849480" y="1011032"/>
              <a:ext cx="289264" cy="340491"/>
            </a:xfrm>
            <a:custGeom>
              <a:avLst/>
              <a:gdLst/>
              <a:ahLst/>
              <a:cxnLst/>
              <a:rect l="l" t="t" r="r" b="b"/>
              <a:pathLst>
                <a:path w="518" h="610" extrusionOk="0">
                  <a:moveTo>
                    <a:pt x="26" y="275"/>
                  </a:moveTo>
                  <a:cubicBezTo>
                    <a:pt x="36" y="275"/>
                    <a:pt x="45" y="280"/>
                    <a:pt x="51" y="287"/>
                  </a:cubicBezTo>
                  <a:cubicBezTo>
                    <a:pt x="61" y="299"/>
                    <a:pt x="66" y="315"/>
                    <a:pt x="65" y="332"/>
                  </a:cubicBezTo>
                  <a:cubicBezTo>
                    <a:pt x="66" y="350"/>
                    <a:pt x="61" y="366"/>
                    <a:pt x="51" y="377"/>
                  </a:cubicBezTo>
                  <a:cubicBezTo>
                    <a:pt x="45" y="384"/>
                    <a:pt x="36" y="389"/>
                    <a:pt x="26" y="389"/>
                  </a:cubicBezTo>
                  <a:cubicBezTo>
                    <a:pt x="16" y="389"/>
                    <a:pt x="7" y="384"/>
                    <a:pt x="0" y="376"/>
                  </a:cubicBezTo>
                  <a:cubicBezTo>
                    <a:pt x="0" y="603"/>
                    <a:pt x="0" y="603"/>
                    <a:pt x="0" y="603"/>
                  </a:cubicBezTo>
                  <a:cubicBezTo>
                    <a:pt x="0" y="607"/>
                    <a:pt x="5" y="610"/>
                    <a:pt x="9" y="609"/>
                  </a:cubicBezTo>
                  <a:cubicBezTo>
                    <a:pt x="244" y="532"/>
                    <a:pt x="244" y="532"/>
                    <a:pt x="244" y="532"/>
                  </a:cubicBezTo>
                  <a:cubicBezTo>
                    <a:pt x="245" y="532"/>
                    <a:pt x="247" y="532"/>
                    <a:pt x="248" y="532"/>
                  </a:cubicBezTo>
                  <a:cubicBezTo>
                    <a:pt x="250" y="533"/>
                    <a:pt x="252" y="534"/>
                    <a:pt x="253" y="537"/>
                  </a:cubicBezTo>
                  <a:cubicBezTo>
                    <a:pt x="256" y="543"/>
                    <a:pt x="257" y="548"/>
                    <a:pt x="253" y="554"/>
                  </a:cubicBezTo>
                  <a:cubicBezTo>
                    <a:pt x="251" y="557"/>
                    <a:pt x="248" y="560"/>
                    <a:pt x="245" y="563"/>
                  </a:cubicBezTo>
                  <a:cubicBezTo>
                    <a:pt x="237" y="572"/>
                    <a:pt x="240" y="584"/>
                    <a:pt x="252" y="589"/>
                  </a:cubicBezTo>
                  <a:cubicBezTo>
                    <a:pt x="263" y="593"/>
                    <a:pt x="276" y="592"/>
                    <a:pt x="287" y="588"/>
                  </a:cubicBezTo>
                  <a:cubicBezTo>
                    <a:pt x="299" y="584"/>
                    <a:pt x="310" y="578"/>
                    <a:pt x="317" y="568"/>
                  </a:cubicBezTo>
                  <a:cubicBezTo>
                    <a:pt x="323" y="557"/>
                    <a:pt x="318" y="545"/>
                    <a:pt x="306" y="543"/>
                  </a:cubicBezTo>
                  <a:cubicBezTo>
                    <a:pt x="303" y="542"/>
                    <a:pt x="299" y="541"/>
                    <a:pt x="295" y="540"/>
                  </a:cubicBezTo>
                  <a:cubicBezTo>
                    <a:pt x="288" y="538"/>
                    <a:pt x="286" y="533"/>
                    <a:pt x="285" y="526"/>
                  </a:cubicBezTo>
                  <a:cubicBezTo>
                    <a:pt x="284" y="524"/>
                    <a:pt x="285" y="521"/>
                    <a:pt x="287" y="520"/>
                  </a:cubicBezTo>
                  <a:cubicBezTo>
                    <a:pt x="287" y="519"/>
                    <a:pt x="288" y="518"/>
                    <a:pt x="289" y="518"/>
                  </a:cubicBezTo>
                  <a:cubicBezTo>
                    <a:pt x="505" y="448"/>
                    <a:pt x="505" y="448"/>
                    <a:pt x="505" y="448"/>
                  </a:cubicBezTo>
                  <a:cubicBezTo>
                    <a:pt x="507" y="447"/>
                    <a:pt x="509" y="445"/>
                    <a:pt x="509" y="442"/>
                  </a:cubicBezTo>
                  <a:cubicBezTo>
                    <a:pt x="518" y="313"/>
                    <a:pt x="487" y="155"/>
                    <a:pt x="341" y="81"/>
                  </a:cubicBezTo>
                  <a:cubicBezTo>
                    <a:pt x="224" y="22"/>
                    <a:pt x="108" y="0"/>
                    <a:pt x="7" y="2"/>
                  </a:cubicBezTo>
                  <a:cubicBezTo>
                    <a:pt x="3" y="2"/>
                    <a:pt x="0" y="5"/>
                    <a:pt x="0" y="8"/>
                  </a:cubicBezTo>
                  <a:cubicBezTo>
                    <a:pt x="0" y="288"/>
                    <a:pt x="0" y="288"/>
                    <a:pt x="0" y="288"/>
                  </a:cubicBezTo>
                  <a:cubicBezTo>
                    <a:pt x="7" y="280"/>
                    <a:pt x="16" y="275"/>
                    <a:pt x="26" y="2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" name="Google Shape;1407;p49">
              <a:extLst>
                <a:ext uri="{FF2B5EF4-FFF2-40B4-BE49-F238E27FC236}">
                  <a16:creationId xmlns:a16="http://schemas.microsoft.com/office/drawing/2014/main" id="{D34A2CF8-644A-A8AF-FFA4-D93D293F25E7}"/>
                </a:ext>
              </a:extLst>
            </p:cNvPr>
            <p:cNvSpPr/>
            <p:nvPr/>
          </p:nvSpPr>
          <p:spPr>
            <a:xfrm>
              <a:off x="4599335" y="1012768"/>
              <a:ext cx="277094" cy="339188"/>
            </a:xfrm>
            <a:custGeom>
              <a:avLst/>
              <a:gdLst/>
              <a:ahLst/>
              <a:cxnLst/>
              <a:rect l="l" t="t" r="r" b="b"/>
              <a:pathLst>
                <a:path w="496" h="608" extrusionOk="0">
                  <a:moveTo>
                    <a:pt x="118" y="481"/>
                  </a:moveTo>
                  <a:cubicBezTo>
                    <a:pt x="121" y="472"/>
                    <a:pt x="128" y="464"/>
                    <a:pt x="137" y="461"/>
                  </a:cubicBezTo>
                  <a:cubicBezTo>
                    <a:pt x="151" y="455"/>
                    <a:pt x="168" y="455"/>
                    <a:pt x="184" y="461"/>
                  </a:cubicBezTo>
                  <a:cubicBezTo>
                    <a:pt x="201" y="466"/>
                    <a:pt x="215" y="476"/>
                    <a:pt x="222" y="488"/>
                  </a:cubicBezTo>
                  <a:cubicBezTo>
                    <a:pt x="228" y="497"/>
                    <a:pt x="229" y="507"/>
                    <a:pt x="226" y="516"/>
                  </a:cubicBezTo>
                  <a:cubicBezTo>
                    <a:pt x="223" y="526"/>
                    <a:pt x="216" y="533"/>
                    <a:pt x="206" y="536"/>
                  </a:cubicBezTo>
                  <a:cubicBezTo>
                    <a:pt x="421" y="606"/>
                    <a:pt x="421" y="606"/>
                    <a:pt x="421" y="606"/>
                  </a:cubicBezTo>
                  <a:cubicBezTo>
                    <a:pt x="426" y="608"/>
                    <a:pt x="430" y="605"/>
                    <a:pt x="430" y="600"/>
                  </a:cubicBezTo>
                  <a:cubicBezTo>
                    <a:pt x="430" y="353"/>
                    <a:pt x="430" y="353"/>
                    <a:pt x="430" y="353"/>
                  </a:cubicBezTo>
                  <a:cubicBezTo>
                    <a:pt x="430" y="352"/>
                    <a:pt x="430" y="351"/>
                    <a:pt x="431" y="350"/>
                  </a:cubicBezTo>
                  <a:cubicBezTo>
                    <a:pt x="432" y="347"/>
                    <a:pt x="434" y="346"/>
                    <a:pt x="437" y="345"/>
                  </a:cubicBezTo>
                  <a:cubicBezTo>
                    <a:pt x="443" y="345"/>
                    <a:pt x="449" y="345"/>
                    <a:pt x="453" y="351"/>
                  </a:cubicBezTo>
                  <a:cubicBezTo>
                    <a:pt x="455" y="354"/>
                    <a:pt x="457" y="358"/>
                    <a:pt x="459" y="361"/>
                  </a:cubicBezTo>
                  <a:cubicBezTo>
                    <a:pt x="465" y="371"/>
                    <a:pt x="478" y="373"/>
                    <a:pt x="486" y="363"/>
                  </a:cubicBezTo>
                  <a:cubicBezTo>
                    <a:pt x="493" y="354"/>
                    <a:pt x="496" y="341"/>
                    <a:pt x="496" y="329"/>
                  </a:cubicBezTo>
                  <a:cubicBezTo>
                    <a:pt x="496" y="317"/>
                    <a:pt x="493" y="304"/>
                    <a:pt x="486" y="295"/>
                  </a:cubicBezTo>
                  <a:cubicBezTo>
                    <a:pt x="478" y="286"/>
                    <a:pt x="465" y="287"/>
                    <a:pt x="459" y="297"/>
                  </a:cubicBezTo>
                  <a:cubicBezTo>
                    <a:pt x="457" y="300"/>
                    <a:pt x="455" y="304"/>
                    <a:pt x="453" y="307"/>
                  </a:cubicBezTo>
                  <a:cubicBezTo>
                    <a:pt x="449" y="313"/>
                    <a:pt x="443" y="313"/>
                    <a:pt x="437" y="313"/>
                  </a:cubicBezTo>
                  <a:cubicBezTo>
                    <a:pt x="434" y="313"/>
                    <a:pt x="432" y="311"/>
                    <a:pt x="431" y="309"/>
                  </a:cubicBezTo>
                  <a:cubicBezTo>
                    <a:pt x="430" y="308"/>
                    <a:pt x="430" y="307"/>
                    <a:pt x="430" y="305"/>
                  </a:cubicBezTo>
                  <a:cubicBezTo>
                    <a:pt x="430" y="7"/>
                    <a:pt x="430" y="7"/>
                    <a:pt x="430" y="7"/>
                  </a:cubicBezTo>
                  <a:cubicBezTo>
                    <a:pt x="430" y="3"/>
                    <a:pt x="427" y="0"/>
                    <a:pt x="423" y="0"/>
                  </a:cubicBezTo>
                  <a:cubicBezTo>
                    <a:pt x="346" y="5"/>
                    <a:pt x="279" y="23"/>
                    <a:pt x="231" y="49"/>
                  </a:cubicBezTo>
                  <a:cubicBezTo>
                    <a:pt x="64" y="136"/>
                    <a:pt x="15" y="299"/>
                    <a:pt x="3" y="405"/>
                  </a:cubicBezTo>
                  <a:cubicBezTo>
                    <a:pt x="0" y="431"/>
                    <a:pt x="7" y="453"/>
                    <a:pt x="14" y="472"/>
                  </a:cubicBezTo>
                  <a:cubicBezTo>
                    <a:pt x="15" y="473"/>
                    <a:pt x="16" y="475"/>
                    <a:pt x="18" y="475"/>
                  </a:cubicBezTo>
                  <a:cubicBezTo>
                    <a:pt x="122" y="509"/>
                    <a:pt x="122" y="509"/>
                    <a:pt x="122" y="509"/>
                  </a:cubicBezTo>
                  <a:cubicBezTo>
                    <a:pt x="117" y="501"/>
                    <a:pt x="115" y="490"/>
                    <a:pt x="118" y="48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" name="Google Shape;1408;p49">
              <a:extLst>
                <a:ext uri="{FF2B5EF4-FFF2-40B4-BE49-F238E27FC236}">
                  <a16:creationId xmlns:a16="http://schemas.microsoft.com/office/drawing/2014/main" id="{8AA123FD-48FC-CA12-3E08-EDF1AC7E88B0}"/>
                </a:ext>
              </a:extLst>
            </p:cNvPr>
            <p:cNvSpPr/>
            <p:nvPr/>
          </p:nvSpPr>
          <p:spPr>
            <a:xfrm>
              <a:off x="4539787" y="1276220"/>
              <a:ext cx="295350" cy="349606"/>
            </a:xfrm>
            <a:custGeom>
              <a:avLst/>
              <a:gdLst/>
              <a:ahLst/>
              <a:cxnLst/>
              <a:rect l="l" t="t" r="r" b="b"/>
              <a:pathLst>
                <a:path w="529" h="627" extrusionOk="0">
                  <a:moveTo>
                    <a:pt x="313" y="412"/>
                  </a:moveTo>
                  <a:cubicBezTo>
                    <a:pt x="306" y="406"/>
                    <a:pt x="301" y="397"/>
                    <a:pt x="300" y="387"/>
                  </a:cubicBezTo>
                  <a:cubicBezTo>
                    <a:pt x="299" y="373"/>
                    <a:pt x="305" y="357"/>
                    <a:pt x="315" y="343"/>
                  </a:cubicBezTo>
                  <a:cubicBezTo>
                    <a:pt x="325" y="329"/>
                    <a:pt x="339" y="319"/>
                    <a:pt x="353" y="315"/>
                  </a:cubicBezTo>
                  <a:cubicBezTo>
                    <a:pt x="362" y="313"/>
                    <a:pt x="372" y="314"/>
                    <a:pt x="380" y="320"/>
                  </a:cubicBezTo>
                  <a:cubicBezTo>
                    <a:pt x="388" y="326"/>
                    <a:pt x="393" y="335"/>
                    <a:pt x="394" y="345"/>
                  </a:cubicBezTo>
                  <a:cubicBezTo>
                    <a:pt x="527" y="162"/>
                    <a:pt x="527" y="162"/>
                    <a:pt x="527" y="162"/>
                  </a:cubicBezTo>
                  <a:cubicBezTo>
                    <a:pt x="529" y="159"/>
                    <a:pt x="528" y="153"/>
                    <a:pt x="523" y="152"/>
                  </a:cubicBezTo>
                  <a:cubicBezTo>
                    <a:pt x="288" y="76"/>
                    <a:pt x="288" y="76"/>
                    <a:pt x="288" y="76"/>
                  </a:cubicBezTo>
                  <a:cubicBezTo>
                    <a:pt x="287" y="75"/>
                    <a:pt x="286" y="75"/>
                    <a:pt x="285" y="74"/>
                  </a:cubicBezTo>
                  <a:cubicBezTo>
                    <a:pt x="284" y="72"/>
                    <a:pt x="282" y="70"/>
                    <a:pt x="283" y="67"/>
                  </a:cubicBezTo>
                  <a:cubicBezTo>
                    <a:pt x="285" y="61"/>
                    <a:pt x="287" y="55"/>
                    <a:pt x="294" y="53"/>
                  </a:cubicBezTo>
                  <a:cubicBezTo>
                    <a:pt x="297" y="52"/>
                    <a:pt x="301" y="52"/>
                    <a:pt x="305" y="51"/>
                  </a:cubicBezTo>
                  <a:cubicBezTo>
                    <a:pt x="317" y="48"/>
                    <a:pt x="322" y="36"/>
                    <a:pt x="315" y="26"/>
                  </a:cubicBezTo>
                  <a:cubicBezTo>
                    <a:pt x="309" y="16"/>
                    <a:pt x="297" y="9"/>
                    <a:pt x="286" y="6"/>
                  </a:cubicBezTo>
                  <a:cubicBezTo>
                    <a:pt x="274" y="2"/>
                    <a:pt x="261" y="0"/>
                    <a:pt x="250" y="5"/>
                  </a:cubicBezTo>
                  <a:cubicBezTo>
                    <a:pt x="239" y="9"/>
                    <a:pt x="236" y="22"/>
                    <a:pt x="244" y="31"/>
                  </a:cubicBezTo>
                  <a:cubicBezTo>
                    <a:pt x="246" y="34"/>
                    <a:pt x="249" y="37"/>
                    <a:pt x="252" y="40"/>
                  </a:cubicBezTo>
                  <a:cubicBezTo>
                    <a:pt x="256" y="45"/>
                    <a:pt x="254" y="51"/>
                    <a:pt x="252" y="57"/>
                  </a:cubicBezTo>
                  <a:cubicBezTo>
                    <a:pt x="251" y="59"/>
                    <a:pt x="249" y="61"/>
                    <a:pt x="246" y="61"/>
                  </a:cubicBezTo>
                  <a:cubicBezTo>
                    <a:pt x="245" y="61"/>
                    <a:pt x="244" y="61"/>
                    <a:pt x="243" y="61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36" y="26"/>
                    <a:pt x="131" y="30"/>
                    <a:pt x="132" y="35"/>
                  </a:cubicBezTo>
                  <a:cubicBezTo>
                    <a:pt x="132" y="38"/>
                    <a:pt x="132" y="41"/>
                    <a:pt x="132" y="44"/>
                  </a:cubicBezTo>
                  <a:cubicBezTo>
                    <a:pt x="125" y="99"/>
                    <a:pt x="5" y="184"/>
                    <a:pt x="2" y="244"/>
                  </a:cubicBezTo>
                  <a:cubicBezTo>
                    <a:pt x="0" y="285"/>
                    <a:pt x="82" y="301"/>
                    <a:pt x="96" y="329"/>
                  </a:cubicBezTo>
                  <a:cubicBezTo>
                    <a:pt x="103" y="341"/>
                    <a:pt x="85" y="368"/>
                    <a:pt x="87" y="384"/>
                  </a:cubicBezTo>
                  <a:cubicBezTo>
                    <a:pt x="88" y="398"/>
                    <a:pt x="128" y="414"/>
                    <a:pt x="128" y="414"/>
                  </a:cubicBezTo>
                  <a:cubicBezTo>
                    <a:pt x="128" y="414"/>
                    <a:pt x="99" y="441"/>
                    <a:pt x="98" y="453"/>
                  </a:cubicBezTo>
                  <a:cubicBezTo>
                    <a:pt x="97" y="468"/>
                    <a:pt x="124" y="491"/>
                    <a:pt x="125" y="506"/>
                  </a:cubicBezTo>
                  <a:cubicBezTo>
                    <a:pt x="125" y="521"/>
                    <a:pt x="101" y="558"/>
                    <a:pt x="112" y="598"/>
                  </a:cubicBezTo>
                  <a:cubicBezTo>
                    <a:pt x="119" y="621"/>
                    <a:pt x="149" y="627"/>
                    <a:pt x="186" y="626"/>
                  </a:cubicBezTo>
                  <a:cubicBezTo>
                    <a:pt x="188" y="626"/>
                    <a:pt x="190" y="625"/>
                    <a:pt x="191" y="624"/>
                  </a:cubicBezTo>
                  <a:cubicBezTo>
                    <a:pt x="342" y="417"/>
                    <a:pt x="342" y="417"/>
                    <a:pt x="342" y="417"/>
                  </a:cubicBezTo>
                  <a:cubicBezTo>
                    <a:pt x="332" y="420"/>
                    <a:pt x="322" y="418"/>
                    <a:pt x="313" y="41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" name="Google Shape;1409;p49">
              <a:extLst>
                <a:ext uri="{FF2B5EF4-FFF2-40B4-BE49-F238E27FC236}">
                  <a16:creationId xmlns:a16="http://schemas.microsoft.com/office/drawing/2014/main" id="{574B16E1-6B7E-7A38-B3EE-9DF585CB7766}"/>
                </a:ext>
              </a:extLst>
            </p:cNvPr>
            <p:cNvSpPr/>
            <p:nvPr/>
          </p:nvSpPr>
          <p:spPr>
            <a:xfrm>
              <a:off x="4854479" y="1272314"/>
              <a:ext cx="277529" cy="353078"/>
            </a:xfrm>
            <a:custGeom>
              <a:avLst/>
              <a:gdLst/>
              <a:ahLst/>
              <a:cxnLst/>
              <a:rect l="l" t="t" r="r" b="b"/>
              <a:pathLst>
                <a:path w="497" h="633" extrusionOk="0">
                  <a:moveTo>
                    <a:pt x="326" y="81"/>
                  </a:moveTo>
                  <a:cubicBezTo>
                    <a:pt x="328" y="91"/>
                    <a:pt x="327" y="101"/>
                    <a:pt x="322" y="109"/>
                  </a:cubicBezTo>
                  <a:cubicBezTo>
                    <a:pt x="314" y="122"/>
                    <a:pt x="300" y="131"/>
                    <a:pt x="284" y="136"/>
                  </a:cubicBezTo>
                  <a:cubicBezTo>
                    <a:pt x="267" y="142"/>
                    <a:pt x="250" y="142"/>
                    <a:pt x="237" y="137"/>
                  </a:cubicBezTo>
                  <a:cubicBezTo>
                    <a:pt x="227" y="133"/>
                    <a:pt x="220" y="126"/>
                    <a:pt x="217" y="117"/>
                  </a:cubicBezTo>
                  <a:cubicBezTo>
                    <a:pt x="214" y="107"/>
                    <a:pt x="216" y="97"/>
                    <a:pt x="222" y="88"/>
                  </a:cubicBezTo>
                  <a:cubicBezTo>
                    <a:pt x="6" y="158"/>
                    <a:pt x="6" y="158"/>
                    <a:pt x="6" y="158"/>
                  </a:cubicBezTo>
                  <a:cubicBezTo>
                    <a:pt x="2" y="160"/>
                    <a:pt x="0" y="165"/>
                    <a:pt x="3" y="168"/>
                  </a:cubicBezTo>
                  <a:cubicBezTo>
                    <a:pt x="148" y="368"/>
                    <a:pt x="148" y="368"/>
                    <a:pt x="148" y="368"/>
                  </a:cubicBezTo>
                  <a:cubicBezTo>
                    <a:pt x="149" y="369"/>
                    <a:pt x="149" y="370"/>
                    <a:pt x="150" y="372"/>
                  </a:cubicBezTo>
                  <a:cubicBezTo>
                    <a:pt x="150" y="374"/>
                    <a:pt x="149" y="377"/>
                    <a:pt x="147" y="378"/>
                  </a:cubicBezTo>
                  <a:cubicBezTo>
                    <a:pt x="142" y="382"/>
                    <a:pt x="137" y="386"/>
                    <a:pt x="131" y="383"/>
                  </a:cubicBezTo>
                  <a:cubicBezTo>
                    <a:pt x="127" y="382"/>
                    <a:pt x="124" y="380"/>
                    <a:pt x="120" y="379"/>
                  </a:cubicBezTo>
                  <a:cubicBezTo>
                    <a:pt x="109" y="374"/>
                    <a:pt x="98" y="381"/>
                    <a:pt x="97" y="393"/>
                  </a:cubicBezTo>
                  <a:cubicBezTo>
                    <a:pt x="96" y="404"/>
                    <a:pt x="102" y="417"/>
                    <a:pt x="109" y="426"/>
                  </a:cubicBezTo>
                  <a:cubicBezTo>
                    <a:pt x="116" y="436"/>
                    <a:pt x="126" y="445"/>
                    <a:pt x="137" y="448"/>
                  </a:cubicBezTo>
                  <a:cubicBezTo>
                    <a:pt x="149" y="451"/>
                    <a:pt x="159" y="443"/>
                    <a:pt x="158" y="431"/>
                  </a:cubicBezTo>
                  <a:cubicBezTo>
                    <a:pt x="158" y="427"/>
                    <a:pt x="157" y="423"/>
                    <a:pt x="157" y="419"/>
                  </a:cubicBezTo>
                  <a:cubicBezTo>
                    <a:pt x="156" y="412"/>
                    <a:pt x="161" y="408"/>
                    <a:pt x="167" y="405"/>
                  </a:cubicBezTo>
                  <a:cubicBezTo>
                    <a:pt x="169" y="403"/>
                    <a:pt x="171" y="404"/>
                    <a:pt x="174" y="405"/>
                  </a:cubicBezTo>
                  <a:cubicBezTo>
                    <a:pt x="175" y="405"/>
                    <a:pt x="176" y="406"/>
                    <a:pt x="176" y="407"/>
                  </a:cubicBezTo>
                  <a:cubicBezTo>
                    <a:pt x="336" y="627"/>
                    <a:pt x="336" y="627"/>
                    <a:pt x="336" y="627"/>
                  </a:cubicBezTo>
                  <a:cubicBezTo>
                    <a:pt x="340" y="633"/>
                    <a:pt x="349" y="630"/>
                    <a:pt x="348" y="623"/>
                  </a:cubicBezTo>
                  <a:cubicBezTo>
                    <a:pt x="345" y="577"/>
                    <a:pt x="342" y="510"/>
                    <a:pt x="356" y="414"/>
                  </a:cubicBezTo>
                  <a:cubicBezTo>
                    <a:pt x="372" y="311"/>
                    <a:pt x="417" y="234"/>
                    <a:pt x="461" y="143"/>
                  </a:cubicBezTo>
                  <a:cubicBezTo>
                    <a:pt x="475" y="114"/>
                    <a:pt x="489" y="66"/>
                    <a:pt x="497" y="9"/>
                  </a:cubicBezTo>
                  <a:cubicBezTo>
                    <a:pt x="497" y="4"/>
                    <a:pt x="493" y="0"/>
                    <a:pt x="488" y="2"/>
                  </a:cubicBezTo>
                  <a:cubicBezTo>
                    <a:pt x="305" y="61"/>
                    <a:pt x="305" y="61"/>
                    <a:pt x="305" y="61"/>
                  </a:cubicBezTo>
                  <a:cubicBezTo>
                    <a:pt x="315" y="64"/>
                    <a:pt x="322" y="72"/>
                    <a:pt x="326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1410;p49">
              <a:extLst>
                <a:ext uri="{FF2B5EF4-FFF2-40B4-BE49-F238E27FC236}">
                  <a16:creationId xmlns:a16="http://schemas.microsoft.com/office/drawing/2014/main" id="{9F65F0F0-D650-30AD-CAAF-CDDD6DA48357}"/>
                </a:ext>
              </a:extLst>
            </p:cNvPr>
            <p:cNvSpPr/>
            <p:nvPr/>
          </p:nvSpPr>
          <p:spPr>
            <a:xfrm>
              <a:off x="4661491" y="1370403"/>
              <a:ext cx="388584" cy="360890"/>
            </a:xfrm>
            <a:custGeom>
              <a:avLst/>
              <a:gdLst/>
              <a:ahLst/>
              <a:cxnLst/>
              <a:rect l="l" t="t" r="r" b="b"/>
              <a:pathLst>
                <a:path w="696" h="647" extrusionOk="0">
                  <a:moveTo>
                    <a:pt x="506" y="283"/>
                  </a:moveTo>
                  <a:cubicBezTo>
                    <a:pt x="498" y="289"/>
                    <a:pt x="488" y="291"/>
                    <a:pt x="478" y="288"/>
                  </a:cubicBezTo>
                  <a:cubicBezTo>
                    <a:pt x="464" y="285"/>
                    <a:pt x="451" y="275"/>
                    <a:pt x="441" y="261"/>
                  </a:cubicBezTo>
                  <a:cubicBezTo>
                    <a:pt x="430" y="246"/>
                    <a:pt x="425" y="231"/>
                    <a:pt x="426" y="216"/>
                  </a:cubicBezTo>
                  <a:cubicBezTo>
                    <a:pt x="427" y="206"/>
                    <a:pt x="432" y="197"/>
                    <a:pt x="439" y="192"/>
                  </a:cubicBezTo>
                  <a:cubicBezTo>
                    <a:pt x="447" y="186"/>
                    <a:pt x="458" y="184"/>
                    <a:pt x="468" y="187"/>
                  </a:cubicBezTo>
                  <a:cubicBezTo>
                    <a:pt x="334" y="4"/>
                    <a:pt x="334" y="4"/>
                    <a:pt x="334" y="4"/>
                  </a:cubicBezTo>
                  <a:cubicBezTo>
                    <a:pt x="332" y="0"/>
                    <a:pt x="326" y="0"/>
                    <a:pt x="324" y="4"/>
                  </a:cubicBezTo>
                  <a:cubicBezTo>
                    <a:pt x="178" y="204"/>
                    <a:pt x="178" y="204"/>
                    <a:pt x="178" y="204"/>
                  </a:cubicBezTo>
                  <a:cubicBezTo>
                    <a:pt x="178" y="205"/>
                    <a:pt x="177" y="205"/>
                    <a:pt x="176" y="206"/>
                  </a:cubicBezTo>
                  <a:cubicBezTo>
                    <a:pt x="173" y="207"/>
                    <a:pt x="171" y="207"/>
                    <a:pt x="169" y="206"/>
                  </a:cubicBezTo>
                  <a:cubicBezTo>
                    <a:pt x="163" y="202"/>
                    <a:pt x="159" y="199"/>
                    <a:pt x="159" y="192"/>
                  </a:cubicBezTo>
                  <a:cubicBezTo>
                    <a:pt x="159" y="188"/>
                    <a:pt x="160" y="184"/>
                    <a:pt x="160" y="180"/>
                  </a:cubicBezTo>
                  <a:cubicBezTo>
                    <a:pt x="161" y="168"/>
                    <a:pt x="151" y="159"/>
                    <a:pt x="139" y="162"/>
                  </a:cubicBezTo>
                  <a:cubicBezTo>
                    <a:pt x="128" y="165"/>
                    <a:pt x="118" y="174"/>
                    <a:pt x="111" y="184"/>
                  </a:cubicBezTo>
                  <a:cubicBezTo>
                    <a:pt x="104" y="194"/>
                    <a:pt x="98" y="206"/>
                    <a:pt x="99" y="218"/>
                  </a:cubicBezTo>
                  <a:cubicBezTo>
                    <a:pt x="100" y="230"/>
                    <a:pt x="111" y="236"/>
                    <a:pt x="122" y="232"/>
                  </a:cubicBezTo>
                  <a:cubicBezTo>
                    <a:pt x="126" y="230"/>
                    <a:pt x="129" y="228"/>
                    <a:pt x="133" y="227"/>
                  </a:cubicBezTo>
                  <a:cubicBezTo>
                    <a:pt x="140" y="225"/>
                    <a:pt x="144" y="228"/>
                    <a:pt x="149" y="232"/>
                  </a:cubicBezTo>
                  <a:cubicBezTo>
                    <a:pt x="152" y="234"/>
                    <a:pt x="152" y="236"/>
                    <a:pt x="152" y="239"/>
                  </a:cubicBezTo>
                  <a:cubicBezTo>
                    <a:pt x="152" y="240"/>
                    <a:pt x="151" y="241"/>
                    <a:pt x="151" y="242"/>
                  </a:cubicBezTo>
                  <a:cubicBezTo>
                    <a:pt x="4" y="444"/>
                    <a:pt x="4" y="444"/>
                    <a:pt x="4" y="444"/>
                  </a:cubicBezTo>
                  <a:cubicBezTo>
                    <a:pt x="0" y="449"/>
                    <a:pt x="4" y="455"/>
                    <a:pt x="10" y="455"/>
                  </a:cubicBezTo>
                  <a:cubicBezTo>
                    <a:pt x="72" y="448"/>
                    <a:pt x="138" y="432"/>
                    <a:pt x="147" y="440"/>
                  </a:cubicBezTo>
                  <a:cubicBezTo>
                    <a:pt x="174" y="465"/>
                    <a:pt x="143" y="537"/>
                    <a:pt x="158" y="561"/>
                  </a:cubicBezTo>
                  <a:cubicBezTo>
                    <a:pt x="180" y="598"/>
                    <a:pt x="517" y="647"/>
                    <a:pt x="683" y="531"/>
                  </a:cubicBezTo>
                  <a:cubicBezTo>
                    <a:pt x="691" y="525"/>
                    <a:pt x="695" y="517"/>
                    <a:pt x="696" y="504"/>
                  </a:cubicBezTo>
                  <a:cubicBezTo>
                    <a:pt x="696" y="502"/>
                    <a:pt x="696" y="501"/>
                    <a:pt x="695" y="500"/>
                  </a:cubicBezTo>
                  <a:cubicBezTo>
                    <a:pt x="519" y="258"/>
                    <a:pt x="519" y="258"/>
                    <a:pt x="519" y="258"/>
                  </a:cubicBezTo>
                  <a:cubicBezTo>
                    <a:pt x="519" y="268"/>
                    <a:pt x="514" y="278"/>
                    <a:pt x="506" y="28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" name="Google Shape;1428;p49">
            <a:extLst>
              <a:ext uri="{FF2B5EF4-FFF2-40B4-BE49-F238E27FC236}">
                <a16:creationId xmlns:a16="http://schemas.microsoft.com/office/drawing/2014/main" id="{81650455-34C3-D81B-E428-CDE94FAC1AA6}"/>
              </a:ext>
            </a:extLst>
          </p:cNvPr>
          <p:cNvGrpSpPr/>
          <p:nvPr/>
        </p:nvGrpSpPr>
        <p:grpSpPr>
          <a:xfrm rot="1923981">
            <a:off x="5476953" y="464240"/>
            <a:ext cx="930924" cy="1009808"/>
            <a:chOff x="8770051" y="937343"/>
            <a:chExt cx="744273" cy="793950"/>
          </a:xfrm>
        </p:grpSpPr>
        <p:sp>
          <p:nvSpPr>
            <p:cNvPr id="9" name="Google Shape;1429;p49">
              <a:extLst>
                <a:ext uri="{FF2B5EF4-FFF2-40B4-BE49-F238E27FC236}">
                  <a16:creationId xmlns:a16="http://schemas.microsoft.com/office/drawing/2014/main" id="{8D6351F3-B45E-22B9-19D9-AD15E032AB16}"/>
                </a:ext>
              </a:extLst>
            </p:cNvPr>
            <p:cNvSpPr/>
            <p:nvPr/>
          </p:nvSpPr>
          <p:spPr>
            <a:xfrm>
              <a:off x="8968558" y="1402926"/>
              <a:ext cx="348361" cy="98539"/>
            </a:xfrm>
            <a:custGeom>
              <a:avLst/>
              <a:gdLst/>
              <a:ahLst/>
              <a:cxnLst/>
              <a:rect l="l" t="t" r="r" b="b"/>
              <a:pathLst>
                <a:path w="1741804" h="492696" extrusionOk="0">
                  <a:moveTo>
                    <a:pt x="1741805" y="0"/>
                  </a:moveTo>
                  <a:lnTo>
                    <a:pt x="0" y="0"/>
                  </a:lnTo>
                  <a:cubicBezTo>
                    <a:pt x="100902" y="166370"/>
                    <a:pt x="219266" y="316611"/>
                    <a:pt x="295529" y="492696"/>
                  </a:cubicBezTo>
                  <a:lnTo>
                    <a:pt x="1444625" y="492696"/>
                  </a:lnTo>
                  <a:cubicBezTo>
                    <a:pt x="1518222" y="307785"/>
                    <a:pt x="1639761" y="160655"/>
                    <a:pt x="17418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" name="Google Shape;1430;p49">
              <a:extLst>
                <a:ext uri="{FF2B5EF4-FFF2-40B4-BE49-F238E27FC236}">
                  <a16:creationId xmlns:a16="http://schemas.microsoft.com/office/drawing/2014/main" id="{62ECB7F3-FFAD-99D5-927F-0E83FEB68B52}"/>
                </a:ext>
              </a:extLst>
            </p:cNvPr>
            <p:cNvSpPr/>
            <p:nvPr/>
          </p:nvSpPr>
          <p:spPr>
            <a:xfrm>
              <a:off x="8960465" y="1079360"/>
              <a:ext cx="362496" cy="102351"/>
            </a:xfrm>
            <a:custGeom>
              <a:avLst/>
              <a:gdLst/>
              <a:ahLst/>
              <a:cxnLst/>
              <a:rect l="l" t="t" r="r" b="b"/>
              <a:pathLst>
                <a:path w="1812480" h="511754" extrusionOk="0">
                  <a:moveTo>
                    <a:pt x="1812481" y="511755"/>
                  </a:moveTo>
                  <a:cubicBezTo>
                    <a:pt x="1623568" y="198445"/>
                    <a:pt x="1277493" y="-1453"/>
                    <a:pt x="899922" y="8"/>
                  </a:cubicBezTo>
                  <a:cubicBezTo>
                    <a:pt x="549593" y="1341"/>
                    <a:pt x="194628" y="214066"/>
                    <a:pt x="0" y="511755"/>
                  </a:cubicBezTo>
                  <a:lnTo>
                    <a:pt x="1812481" y="51175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Google Shape;1431;p49">
              <a:extLst>
                <a:ext uri="{FF2B5EF4-FFF2-40B4-BE49-F238E27FC236}">
                  <a16:creationId xmlns:a16="http://schemas.microsoft.com/office/drawing/2014/main" id="{F16B5E98-9B6D-C308-033F-85BB249AC83F}"/>
                </a:ext>
              </a:extLst>
            </p:cNvPr>
            <p:cNvSpPr/>
            <p:nvPr/>
          </p:nvSpPr>
          <p:spPr>
            <a:xfrm>
              <a:off x="8930121" y="1189758"/>
              <a:ext cx="422643" cy="98539"/>
            </a:xfrm>
            <a:custGeom>
              <a:avLst/>
              <a:gdLst/>
              <a:ahLst/>
              <a:cxnLst/>
              <a:rect l="l" t="t" r="r" b="b"/>
              <a:pathLst>
                <a:path w="2113216" h="492696" extrusionOk="0">
                  <a:moveTo>
                    <a:pt x="2113217" y="492696"/>
                  </a:moveTo>
                  <a:cubicBezTo>
                    <a:pt x="2110994" y="311595"/>
                    <a:pt x="2064639" y="144717"/>
                    <a:pt x="1985582" y="0"/>
                  </a:cubicBezTo>
                  <a:lnTo>
                    <a:pt x="127445" y="0"/>
                  </a:lnTo>
                  <a:cubicBezTo>
                    <a:pt x="47307" y="135065"/>
                    <a:pt x="0" y="285687"/>
                    <a:pt x="0" y="440944"/>
                  </a:cubicBezTo>
                  <a:cubicBezTo>
                    <a:pt x="0" y="458534"/>
                    <a:pt x="508" y="475742"/>
                    <a:pt x="1270" y="492696"/>
                  </a:cubicBezTo>
                  <a:lnTo>
                    <a:pt x="2113217" y="49269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1432;p49">
              <a:extLst>
                <a:ext uri="{FF2B5EF4-FFF2-40B4-BE49-F238E27FC236}">
                  <a16:creationId xmlns:a16="http://schemas.microsoft.com/office/drawing/2014/main" id="{E6564CC3-41C6-7348-0828-536B9243F6A3}"/>
                </a:ext>
              </a:extLst>
            </p:cNvPr>
            <p:cNvSpPr/>
            <p:nvPr/>
          </p:nvSpPr>
          <p:spPr>
            <a:xfrm>
              <a:off x="8930847" y="1296342"/>
              <a:ext cx="421894" cy="98539"/>
            </a:xfrm>
            <a:custGeom>
              <a:avLst/>
              <a:gdLst/>
              <a:ahLst/>
              <a:cxnLst/>
              <a:rect l="l" t="t" r="r" b="b"/>
              <a:pathLst>
                <a:path w="2109469" h="492696" extrusionOk="0">
                  <a:moveTo>
                    <a:pt x="0" y="0"/>
                  </a:moveTo>
                  <a:cubicBezTo>
                    <a:pt x="16002" y="194564"/>
                    <a:pt x="82868" y="350457"/>
                    <a:pt x="165291" y="492696"/>
                  </a:cubicBezTo>
                  <a:lnTo>
                    <a:pt x="1953324" y="492696"/>
                  </a:lnTo>
                  <a:cubicBezTo>
                    <a:pt x="2038096" y="352425"/>
                    <a:pt x="2104454" y="199073"/>
                    <a:pt x="210947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1433;p49">
              <a:extLst>
                <a:ext uri="{FF2B5EF4-FFF2-40B4-BE49-F238E27FC236}">
                  <a16:creationId xmlns:a16="http://schemas.microsoft.com/office/drawing/2014/main" id="{53FDC9B0-A837-59AA-D332-20EA0C346DE5}"/>
                </a:ext>
              </a:extLst>
            </p:cNvPr>
            <p:cNvSpPr/>
            <p:nvPr/>
          </p:nvSpPr>
          <p:spPr>
            <a:xfrm>
              <a:off x="9031006" y="1509510"/>
              <a:ext cx="223837" cy="102349"/>
            </a:xfrm>
            <a:custGeom>
              <a:avLst/>
              <a:gdLst/>
              <a:ahLst/>
              <a:cxnLst/>
              <a:rect l="l" t="t" r="r" b="b"/>
              <a:pathLst>
                <a:path w="1119187" h="511746" extrusionOk="0">
                  <a:moveTo>
                    <a:pt x="0" y="0"/>
                  </a:moveTo>
                  <a:cubicBezTo>
                    <a:pt x="38989" y="100267"/>
                    <a:pt x="63690" y="209423"/>
                    <a:pt x="63690" y="334899"/>
                  </a:cubicBezTo>
                  <a:cubicBezTo>
                    <a:pt x="63690" y="432562"/>
                    <a:pt x="142875" y="511747"/>
                    <a:pt x="240538" y="511747"/>
                  </a:cubicBezTo>
                  <a:lnTo>
                    <a:pt x="889889" y="511747"/>
                  </a:lnTo>
                  <a:cubicBezTo>
                    <a:pt x="987552" y="511747"/>
                    <a:pt x="1066737" y="432562"/>
                    <a:pt x="1066737" y="334899"/>
                  </a:cubicBezTo>
                  <a:lnTo>
                    <a:pt x="1066737" y="311658"/>
                  </a:lnTo>
                  <a:cubicBezTo>
                    <a:pt x="1066737" y="194183"/>
                    <a:pt x="1086803" y="92265"/>
                    <a:pt x="1119188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4" name="Google Shape;1434;p49">
              <a:extLst>
                <a:ext uri="{FF2B5EF4-FFF2-40B4-BE49-F238E27FC236}">
                  <a16:creationId xmlns:a16="http://schemas.microsoft.com/office/drawing/2014/main" id="{A7F78C4E-4A3B-CCB8-5918-3881FE3B5DB5}"/>
                </a:ext>
              </a:extLst>
            </p:cNvPr>
            <p:cNvGrpSpPr/>
            <p:nvPr/>
          </p:nvGrpSpPr>
          <p:grpSpPr>
            <a:xfrm>
              <a:off x="8770051" y="937343"/>
              <a:ext cx="744273" cy="793950"/>
              <a:chOff x="6565437" y="1588001"/>
              <a:chExt cx="744273" cy="793950"/>
            </a:xfrm>
          </p:grpSpPr>
          <p:sp>
            <p:nvSpPr>
              <p:cNvPr id="15" name="Google Shape;1435;p49">
                <a:extLst>
                  <a:ext uri="{FF2B5EF4-FFF2-40B4-BE49-F238E27FC236}">
                    <a16:creationId xmlns:a16="http://schemas.microsoft.com/office/drawing/2014/main" id="{D98FF4FB-B33C-99E8-CB06-CA3DCDDECBEB}"/>
                  </a:ext>
                </a:extLst>
              </p:cNvPr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" name="Google Shape;1436;p49">
                <a:extLst>
                  <a:ext uri="{FF2B5EF4-FFF2-40B4-BE49-F238E27FC236}">
                    <a16:creationId xmlns:a16="http://schemas.microsoft.com/office/drawing/2014/main" id="{C14C5778-5202-C8AF-4B71-C34490425841}"/>
                  </a:ext>
                </a:extLst>
              </p:cNvPr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" name="Google Shape;1437;p49">
                <a:extLst>
                  <a:ext uri="{FF2B5EF4-FFF2-40B4-BE49-F238E27FC236}">
                    <a16:creationId xmlns:a16="http://schemas.microsoft.com/office/drawing/2014/main" id="{755BB6D8-D00E-53F7-D4EC-227D4820B4CD}"/>
                  </a:ext>
                </a:extLst>
              </p:cNvPr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" name="Google Shape;1438;p49">
                <a:extLst>
                  <a:ext uri="{FF2B5EF4-FFF2-40B4-BE49-F238E27FC236}">
                    <a16:creationId xmlns:a16="http://schemas.microsoft.com/office/drawing/2014/main" id="{17181D29-C3AB-61EB-8D5C-65E0415FCB99}"/>
                  </a:ext>
                </a:extLst>
              </p:cNvPr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" name="Google Shape;1439;p49">
                <a:extLst>
                  <a:ext uri="{FF2B5EF4-FFF2-40B4-BE49-F238E27FC236}">
                    <a16:creationId xmlns:a16="http://schemas.microsoft.com/office/drawing/2014/main" id="{D78D78F5-516C-0F8F-E2FA-04EDA99F1D14}"/>
                  </a:ext>
                </a:extLst>
              </p:cNvPr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" name="Google Shape;1440;p49">
                <a:extLst>
                  <a:ext uri="{FF2B5EF4-FFF2-40B4-BE49-F238E27FC236}">
                    <a16:creationId xmlns:a16="http://schemas.microsoft.com/office/drawing/2014/main" id="{64E88858-9533-35FF-C7E6-7FBF5040BE82}"/>
                  </a:ext>
                </a:extLst>
              </p:cNvPr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" name="Google Shape;1441;p49">
                <a:extLst>
                  <a:ext uri="{FF2B5EF4-FFF2-40B4-BE49-F238E27FC236}">
                    <a16:creationId xmlns:a16="http://schemas.microsoft.com/office/drawing/2014/main" id="{2AC54B59-09DC-EDA0-D63D-F24C745682BE}"/>
                  </a:ext>
                </a:extLst>
              </p:cNvPr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" name="Google Shape;1442;p49">
                <a:extLst>
                  <a:ext uri="{FF2B5EF4-FFF2-40B4-BE49-F238E27FC236}">
                    <a16:creationId xmlns:a16="http://schemas.microsoft.com/office/drawing/2014/main" id="{14314AA6-B9B7-CF95-6BE6-4EBE65EEFAEE}"/>
                  </a:ext>
                </a:extLst>
              </p:cNvPr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" name="Google Shape;1443;p49">
                <a:extLst>
                  <a:ext uri="{FF2B5EF4-FFF2-40B4-BE49-F238E27FC236}">
                    <a16:creationId xmlns:a16="http://schemas.microsoft.com/office/drawing/2014/main" id="{E9263676-1DD7-3434-4D8C-692C8AD6DB46}"/>
                  </a:ext>
                </a:extLst>
              </p:cNvPr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" name="Google Shape;1444;p49">
                <a:extLst>
                  <a:ext uri="{FF2B5EF4-FFF2-40B4-BE49-F238E27FC236}">
                    <a16:creationId xmlns:a16="http://schemas.microsoft.com/office/drawing/2014/main" id="{4C29FF47-81A7-EDB5-C2B9-6DD10AA567D6}"/>
                  </a:ext>
                </a:extLst>
              </p:cNvPr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8" name="Google Shape;508;p19"/>
          <p:cNvGrpSpPr/>
          <p:nvPr/>
        </p:nvGrpSpPr>
        <p:grpSpPr>
          <a:xfrm>
            <a:off x="4059329" y="360532"/>
            <a:ext cx="1166508" cy="1166538"/>
            <a:chOff x="6654650" y="3665275"/>
            <a:chExt cx="409100" cy="409125"/>
          </a:xfrm>
        </p:grpSpPr>
        <p:sp>
          <p:nvSpPr>
            <p:cNvPr id="509" name="Google Shape;509;p19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l" t="t" r="r" b="b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19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l" t="t" r="r" b="b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6" name="Google Shape;516;p19"/>
          <p:cNvSpPr/>
          <p:nvPr/>
        </p:nvSpPr>
        <p:spPr>
          <a:xfrm>
            <a:off x="3829676" y="640708"/>
            <a:ext cx="316510" cy="302214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19"/>
          <p:cNvSpPr/>
          <p:nvPr/>
        </p:nvSpPr>
        <p:spPr>
          <a:xfrm rot="1793658">
            <a:off x="5318500" y="1302383"/>
            <a:ext cx="225078" cy="214930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19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grpSp>
        <p:nvGrpSpPr>
          <p:cNvPr id="2" name="Google Shape;1405;p49">
            <a:extLst>
              <a:ext uri="{FF2B5EF4-FFF2-40B4-BE49-F238E27FC236}">
                <a16:creationId xmlns:a16="http://schemas.microsoft.com/office/drawing/2014/main" id="{C0F3FA4C-AA65-B79A-642A-5DC812FFCE9E}"/>
              </a:ext>
            </a:extLst>
          </p:cNvPr>
          <p:cNvGrpSpPr/>
          <p:nvPr/>
        </p:nvGrpSpPr>
        <p:grpSpPr>
          <a:xfrm rot="19823073">
            <a:off x="3158521" y="761809"/>
            <a:ext cx="685461" cy="738662"/>
            <a:chOff x="4539787" y="1011032"/>
            <a:chExt cx="598958" cy="720261"/>
          </a:xfrm>
        </p:grpSpPr>
        <p:sp>
          <p:nvSpPr>
            <p:cNvPr id="3" name="Google Shape;1406;p49">
              <a:extLst>
                <a:ext uri="{FF2B5EF4-FFF2-40B4-BE49-F238E27FC236}">
                  <a16:creationId xmlns:a16="http://schemas.microsoft.com/office/drawing/2014/main" id="{98D2ECDF-07AF-D1FF-F795-309AB2D3773F}"/>
                </a:ext>
              </a:extLst>
            </p:cNvPr>
            <p:cNvSpPr/>
            <p:nvPr/>
          </p:nvSpPr>
          <p:spPr>
            <a:xfrm>
              <a:off x="4849480" y="1011032"/>
              <a:ext cx="289264" cy="340491"/>
            </a:xfrm>
            <a:custGeom>
              <a:avLst/>
              <a:gdLst/>
              <a:ahLst/>
              <a:cxnLst/>
              <a:rect l="l" t="t" r="r" b="b"/>
              <a:pathLst>
                <a:path w="518" h="610" extrusionOk="0">
                  <a:moveTo>
                    <a:pt x="26" y="275"/>
                  </a:moveTo>
                  <a:cubicBezTo>
                    <a:pt x="36" y="275"/>
                    <a:pt x="45" y="280"/>
                    <a:pt x="51" y="287"/>
                  </a:cubicBezTo>
                  <a:cubicBezTo>
                    <a:pt x="61" y="299"/>
                    <a:pt x="66" y="315"/>
                    <a:pt x="65" y="332"/>
                  </a:cubicBezTo>
                  <a:cubicBezTo>
                    <a:pt x="66" y="350"/>
                    <a:pt x="61" y="366"/>
                    <a:pt x="51" y="377"/>
                  </a:cubicBezTo>
                  <a:cubicBezTo>
                    <a:pt x="45" y="384"/>
                    <a:pt x="36" y="389"/>
                    <a:pt x="26" y="389"/>
                  </a:cubicBezTo>
                  <a:cubicBezTo>
                    <a:pt x="16" y="389"/>
                    <a:pt x="7" y="384"/>
                    <a:pt x="0" y="376"/>
                  </a:cubicBezTo>
                  <a:cubicBezTo>
                    <a:pt x="0" y="603"/>
                    <a:pt x="0" y="603"/>
                    <a:pt x="0" y="603"/>
                  </a:cubicBezTo>
                  <a:cubicBezTo>
                    <a:pt x="0" y="607"/>
                    <a:pt x="5" y="610"/>
                    <a:pt x="9" y="609"/>
                  </a:cubicBezTo>
                  <a:cubicBezTo>
                    <a:pt x="244" y="532"/>
                    <a:pt x="244" y="532"/>
                    <a:pt x="244" y="532"/>
                  </a:cubicBezTo>
                  <a:cubicBezTo>
                    <a:pt x="245" y="532"/>
                    <a:pt x="247" y="532"/>
                    <a:pt x="248" y="532"/>
                  </a:cubicBezTo>
                  <a:cubicBezTo>
                    <a:pt x="250" y="533"/>
                    <a:pt x="252" y="534"/>
                    <a:pt x="253" y="537"/>
                  </a:cubicBezTo>
                  <a:cubicBezTo>
                    <a:pt x="256" y="543"/>
                    <a:pt x="257" y="548"/>
                    <a:pt x="253" y="554"/>
                  </a:cubicBezTo>
                  <a:cubicBezTo>
                    <a:pt x="251" y="557"/>
                    <a:pt x="248" y="560"/>
                    <a:pt x="245" y="563"/>
                  </a:cubicBezTo>
                  <a:cubicBezTo>
                    <a:pt x="237" y="572"/>
                    <a:pt x="240" y="584"/>
                    <a:pt x="252" y="589"/>
                  </a:cubicBezTo>
                  <a:cubicBezTo>
                    <a:pt x="263" y="593"/>
                    <a:pt x="276" y="592"/>
                    <a:pt x="287" y="588"/>
                  </a:cubicBezTo>
                  <a:cubicBezTo>
                    <a:pt x="299" y="584"/>
                    <a:pt x="310" y="578"/>
                    <a:pt x="317" y="568"/>
                  </a:cubicBezTo>
                  <a:cubicBezTo>
                    <a:pt x="323" y="557"/>
                    <a:pt x="318" y="545"/>
                    <a:pt x="306" y="543"/>
                  </a:cubicBezTo>
                  <a:cubicBezTo>
                    <a:pt x="303" y="542"/>
                    <a:pt x="299" y="541"/>
                    <a:pt x="295" y="540"/>
                  </a:cubicBezTo>
                  <a:cubicBezTo>
                    <a:pt x="288" y="538"/>
                    <a:pt x="286" y="533"/>
                    <a:pt x="285" y="526"/>
                  </a:cubicBezTo>
                  <a:cubicBezTo>
                    <a:pt x="284" y="524"/>
                    <a:pt x="285" y="521"/>
                    <a:pt x="287" y="520"/>
                  </a:cubicBezTo>
                  <a:cubicBezTo>
                    <a:pt x="287" y="519"/>
                    <a:pt x="288" y="518"/>
                    <a:pt x="289" y="518"/>
                  </a:cubicBezTo>
                  <a:cubicBezTo>
                    <a:pt x="505" y="448"/>
                    <a:pt x="505" y="448"/>
                    <a:pt x="505" y="448"/>
                  </a:cubicBezTo>
                  <a:cubicBezTo>
                    <a:pt x="507" y="447"/>
                    <a:pt x="509" y="445"/>
                    <a:pt x="509" y="442"/>
                  </a:cubicBezTo>
                  <a:cubicBezTo>
                    <a:pt x="518" y="313"/>
                    <a:pt x="487" y="155"/>
                    <a:pt x="341" y="81"/>
                  </a:cubicBezTo>
                  <a:cubicBezTo>
                    <a:pt x="224" y="22"/>
                    <a:pt x="108" y="0"/>
                    <a:pt x="7" y="2"/>
                  </a:cubicBezTo>
                  <a:cubicBezTo>
                    <a:pt x="3" y="2"/>
                    <a:pt x="0" y="5"/>
                    <a:pt x="0" y="8"/>
                  </a:cubicBezTo>
                  <a:cubicBezTo>
                    <a:pt x="0" y="288"/>
                    <a:pt x="0" y="288"/>
                    <a:pt x="0" y="288"/>
                  </a:cubicBezTo>
                  <a:cubicBezTo>
                    <a:pt x="7" y="280"/>
                    <a:pt x="16" y="275"/>
                    <a:pt x="26" y="2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" name="Google Shape;1407;p49">
              <a:extLst>
                <a:ext uri="{FF2B5EF4-FFF2-40B4-BE49-F238E27FC236}">
                  <a16:creationId xmlns:a16="http://schemas.microsoft.com/office/drawing/2014/main" id="{D34A2CF8-644A-A8AF-FFA4-D93D293F25E7}"/>
                </a:ext>
              </a:extLst>
            </p:cNvPr>
            <p:cNvSpPr/>
            <p:nvPr/>
          </p:nvSpPr>
          <p:spPr>
            <a:xfrm>
              <a:off x="4599335" y="1012768"/>
              <a:ext cx="277094" cy="339188"/>
            </a:xfrm>
            <a:custGeom>
              <a:avLst/>
              <a:gdLst/>
              <a:ahLst/>
              <a:cxnLst/>
              <a:rect l="l" t="t" r="r" b="b"/>
              <a:pathLst>
                <a:path w="496" h="608" extrusionOk="0">
                  <a:moveTo>
                    <a:pt x="118" y="481"/>
                  </a:moveTo>
                  <a:cubicBezTo>
                    <a:pt x="121" y="472"/>
                    <a:pt x="128" y="464"/>
                    <a:pt x="137" y="461"/>
                  </a:cubicBezTo>
                  <a:cubicBezTo>
                    <a:pt x="151" y="455"/>
                    <a:pt x="168" y="455"/>
                    <a:pt x="184" y="461"/>
                  </a:cubicBezTo>
                  <a:cubicBezTo>
                    <a:pt x="201" y="466"/>
                    <a:pt x="215" y="476"/>
                    <a:pt x="222" y="488"/>
                  </a:cubicBezTo>
                  <a:cubicBezTo>
                    <a:pt x="228" y="497"/>
                    <a:pt x="229" y="507"/>
                    <a:pt x="226" y="516"/>
                  </a:cubicBezTo>
                  <a:cubicBezTo>
                    <a:pt x="223" y="526"/>
                    <a:pt x="216" y="533"/>
                    <a:pt x="206" y="536"/>
                  </a:cubicBezTo>
                  <a:cubicBezTo>
                    <a:pt x="421" y="606"/>
                    <a:pt x="421" y="606"/>
                    <a:pt x="421" y="606"/>
                  </a:cubicBezTo>
                  <a:cubicBezTo>
                    <a:pt x="426" y="608"/>
                    <a:pt x="430" y="605"/>
                    <a:pt x="430" y="600"/>
                  </a:cubicBezTo>
                  <a:cubicBezTo>
                    <a:pt x="430" y="353"/>
                    <a:pt x="430" y="353"/>
                    <a:pt x="430" y="353"/>
                  </a:cubicBezTo>
                  <a:cubicBezTo>
                    <a:pt x="430" y="352"/>
                    <a:pt x="430" y="351"/>
                    <a:pt x="431" y="350"/>
                  </a:cubicBezTo>
                  <a:cubicBezTo>
                    <a:pt x="432" y="347"/>
                    <a:pt x="434" y="346"/>
                    <a:pt x="437" y="345"/>
                  </a:cubicBezTo>
                  <a:cubicBezTo>
                    <a:pt x="443" y="345"/>
                    <a:pt x="449" y="345"/>
                    <a:pt x="453" y="351"/>
                  </a:cubicBezTo>
                  <a:cubicBezTo>
                    <a:pt x="455" y="354"/>
                    <a:pt x="457" y="358"/>
                    <a:pt x="459" y="361"/>
                  </a:cubicBezTo>
                  <a:cubicBezTo>
                    <a:pt x="465" y="371"/>
                    <a:pt x="478" y="373"/>
                    <a:pt x="486" y="363"/>
                  </a:cubicBezTo>
                  <a:cubicBezTo>
                    <a:pt x="493" y="354"/>
                    <a:pt x="496" y="341"/>
                    <a:pt x="496" y="329"/>
                  </a:cubicBezTo>
                  <a:cubicBezTo>
                    <a:pt x="496" y="317"/>
                    <a:pt x="493" y="304"/>
                    <a:pt x="486" y="295"/>
                  </a:cubicBezTo>
                  <a:cubicBezTo>
                    <a:pt x="478" y="286"/>
                    <a:pt x="465" y="287"/>
                    <a:pt x="459" y="297"/>
                  </a:cubicBezTo>
                  <a:cubicBezTo>
                    <a:pt x="457" y="300"/>
                    <a:pt x="455" y="304"/>
                    <a:pt x="453" y="307"/>
                  </a:cubicBezTo>
                  <a:cubicBezTo>
                    <a:pt x="449" y="313"/>
                    <a:pt x="443" y="313"/>
                    <a:pt x="437" y="313"/>
                  </a:cubicBezTo>
                  <a:cubicBezTo>
                    <a:pt x="434" y="313"/>
                    <a:pt x="432" y="311"/>
                    <a:pt x="431" y="309"/>
                  </a:cubicBezTo>
                  <a:cubicBezTo>
                    <a:pt x="430" y="308"/>
                    <a:pt x="430" y="307"/>
                    <a:pt x="430" y="305"/>
                  </a:cubicBezTo>
                  <a:cubicBezTo>
                    <a:pt x="430" y="7"/>
                    <a:pt x="430" y="7"/>
                    <a:pt x="430" y="7"/>
                  </a:cubicBezTo>
                  <a:cubicBezTo>
                    <a:pt x="430" y="3"/>
                    <a:pt x="427" y="0"/>
                    <a:pt x="423" y="0"/>
                  </a:cubicBezTo>
                  <a:cubicBezTo>
                    <a:pt x="346" y="5"/>
                    <a:pt x="279" y="23"/>
                    <a:pt x="231" y="49"/>
                  </a:cubicBezTo>
                  <a:cubicBezTo>
                    <a:pt x="64" y="136"/>
                    <a:pt x="15" y="299"/>
                    <a:pt x="3" y="405"/>
                  </a:cubicBezTo>
                  <a:cubicBezTo>
                    <a:pt x="0" y="431"/>
                    <a:pt x="7" y="453"/>
                    <a:pt x="14" y="472"/>
                  </a:cubicBezTo>
                  <a:cubicBezTo>
                    <a:pt x="15" y="473"/>
                    <a:pt x="16" y="475"/>
                    <a:pt x="18" y="475"/>
                  </a:cubicBezTo>
                  <a:cubicBezTo>
                    <a:pt x="122" y="509"/>
                    <a:pt x="122" y="509"/>
                    <a:pt x="122" y="509"/>
                  </a:cubicBezTo>
                  <a:cubicBezTo>
                    <a:pt x="117" y="501"/>
                    <a:pt x="115" y="490"/>
                    <a:pt x="118" y="48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" name="Google Shape;1408;p49">
              <a:extLst>
                <a:ext uri="{FF2B5EF4-FFF2-40B4-BE49-F238E27FC236}">
                  <a16:creationId xmlns:a16="http://schemas.microsoft.com/office/drawing/2014/main" id="{8AA123FD-48FC-CA12-3E08-EDF1AC7E88B0}"/>
                </a:ext>
              </a:extLst>
            </p:cNvPr>
            <p:cNvSpPr/>
            <p:nvPr/>
          </p:nvSpPr>
          <p:spPr>
            <a:xfrm>
              <a:off x="4539787" y="1276220"/>
              <a:ext cx="295350" cy="349606"/>
            </a:xfrm>
            <a:custGeom>
              <a:avLst/>
              <a:gdLst/>
              <a:ahLst/>
              <a:cxnLst/>
              <a:rect l="l" t="t" r="r" b="b"/>
              <a:pathLst>
                <a:path w="529" h="627" extrusionOk="0">
                  <a:moveTo>
                    <a:pt x="313" y="412"/>
                  </a:moveTo>
                  <a:cubicBezTo>
                    <a:pt x="306" y="406"/>
                    <a:pt x="301" y="397"/>
                    <a:pt x="300" y="387"/>
                  </a:cubicBezTo>
                  <a:cubicBezTo>
                    <a:pt x="299" y="373"/>
                    <a:pt x="305" y="357"/>
                    <a:pt x="315" y="343"/>
                  </a:cubicBezTo>
                  <a:cubicBezTo>
                    <a:pt x="325" y="329"/>
                    <a:pt x="339" y="319"/>
                    <a:pt x="353" y="315"/>
                  </a:cubicBezTo>
                  <a:cubicBezTo>
                    <a:pt x="362" y="313"/>
                    <a:pt x="372" y="314"/>
                    <a:pt x="380" y="320"/>
                  </a:cubicBezTo>
                  <a:cubicBezTo>
                    <a:pt x="388" y="326"/>
                    <a:pt x="393" y="335"/>
                    <a:pt x="394" y="345"/>
                  </a:cubicBezTo>
                  <a:cubicBezTo>
                    <a:pt x="527" y="162"/>
                    <a:pt x="527" y="162"/>
                    <a:pt x="527" y="162"/>
                  </a:cubicBezTo>
                  <a:cubicBezTo>
                    <a:pt x="529" y="159"/>
                    <a:pt x="528" y="153"/>
                    <a:pt x="523" y="152"/>
                  </a:cubicBezTo>
                  <a:cubicBezTo>
                    <a:pt x="288" y="76"/>
                    <a:pt x="288" y="76"/>
                    <a:pt x="288" y="76"/>
                  </a:cubicBezTo>
                  <a:cubicBezTo>
                    <a:pt x="287" y="75"/>
                    <a:pt x="286" y="75"/>
                    <a:pt x="285" y="74"/>
                  </a:cubicBezTo>
                  <a:cubicBezTo>
                    <a:pt x="284" y="72"/>
                    <a:pt x="282" y="70"/>
                    <a:pt x="283" y="67"/>
                  </a:cubicBezTo>
                  <a:cubicBezTo>
                    <a:pt x="285" y="61"/>
                    <a:pt x="287" y="55"/>
                    <a:pt x="294" y="53"/>
                  </a:cubicBezTo>
                  <a:cubicBezTo>
                    <a:pt x="297" y="52"/>
                    <a:pt x="301" y="52"/>
                    <a:pt x="305" y="51"/>
                  </a:cubicBezTo>
                  <a:cubicBezTo>
                    <a:pt x="317" y="48"/>
                    <a:pt x="322" y="36"/>
                    <a:pt x="315" y="26"/>
                  </a:cubicBezTo>
                  <a:cubicBezTo>
                    <a:pt x="309" y="16"/>
                    <a:pt x="297" y="9"/>
                    <a:pt x="286" y="6"/>
                  </a:cubicBezTo>
                  <a:cubicBezTo>
                    <a:pt x="274" y="2"/>
                    <a:pt x="261" y="0"/>
                    <a:pt x="250" y="5"/>
                  </a:cubicBezTo>
                  <a:cubicBezTo>
                    <a:pt x="239" y="9"/>
                    <a:pt x="236" y="22"/>
                    <a:pt x="244" y="31"/>
                  </a:cubicBezTo>
                  <a:cubicBezTo>
                    <a:pt x="246" y="34"/>
                    <a:pt x="249" y="37"/>
                    <a:pt x="252" y="40"/>
                  </a:cubicBezTo>
                  <a:cubicBezTo>
                    <a:pt x="256" y="45"/>
                    <a:pt x="254" y="51"/>
                    <a:pt x="252" y="57"/>
                  </a:cubicBezTo>
                  <a:cubicBezTo>
                    <a:pt x="251" y="59"/>
                    <a:pt x="249" y="61"/>
                    <a:pt x="246" y="61"/>
                  </a:cubicBezTo>
                  <a:cubicBezTo>
                    <a:pt x="245" y="61"/>
                    <a:pt x="244" y="61"/>
                    <a:pt x="243" y="61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36" y="26"/>
                    <a:pt x="131" y="30"/>
                    <a:pt x="132" y="35"/>
                  </a:cubicBezTo>
                  <a:cubicBezTo>
                    <a:pt x="132" y="38"/>
                    <a:pt x="132" y="41"/>
                    <a:pt x="132" y="44"/>
                  </a:cubicBezTo>
                  <a:cubicBezTo>
                    <a:pt x="125" y="99"/>
                    <a:pt x="5" y="184"/>
                    <a:pt x="2" y="244"/>
                  </a:cubicBezTo>
                  <a:cubicBezTo>
                    <a:pt x="0" y="285"/>
                    <a:pt x="82" y="301"/>
                    <a:pt x="96" y="329"/>
                  </a:cubicBezTo>
                  <a:cubicBezTo>
                    <a:pt x="103" y="341"/>
                    <a:pt x="85" y="368"/>
                    <a:pt x="87" y="384"/>
                  </a:cubicBezTo>
                  <a:cubicBezTo>
                    <a:pt x="88" y="398"/>
                    <a:pt x="128" y="414"/>
                    <a:pt x="128" y="414"/>
                  </a:cubicBezTo>
                  <a:cubicBezTo>
                    <a:pt x="128" y="414"/>
                    <a:pt x="99" y="441"/>
                    <a:pt x="98" y="453"/>
                  </a:cubicBezTo>
                  <a:cubicBezTo>
                    <a:pt x="97" y="468"/>
                    <a:pt x="124" y="491"/>
                    <a:pt x="125" y="506"/>
                  </a:cubicBezTo>
                  <a:cubicBezTo>
                    <a:pt x="125" y="521"/>
                    <a:pt x="101" y="558"/>
                    <a:pt x="112" y="598"/>
                  </a:cubicBezTo>
                  <a:cubicBezTo>
                    <a:pt x="119" y="621"/>
                    <a:pt x="149" y="627"/>
                    <a:pt x="186" y="626"/>
                  </a:cubicBezTo>
                  <a:cubicBezTo>
                    <a:pt x="188" y="626"/>
                    <a:pt x="190" y="625"/>
                    <a:pt x="191" y="624"/>
                  </a:cubicBezTo>
                  <a:cubicBezTo>
                    <a:pt x="342" y="417"/>
                    <a:pt x="342" y="417"/>
                    <a:pt x="342" y="417"/>
                  </a:cubicBezTo>
                  <a:cubicBezTo>
                    <a:pt x="332" y="420"/>
                    <a:pt x="322" y="418"/>
                    <a:pt x="313" y="41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" name="Google Shape;1409;p49">
              <a:extLst>
                <a:ext uri="{FF2B5EF4-FFF2-40B4-BE49-F238E27FC236}">
                  <a16:creationId xmlns:a16="http://schemas.microsoft.com/office/drawing/2014/main" id="{574B16E1-6B7E-7A38-B3EE-9DF585CB7766}"/>
                </a:ext>
              </a:extLst>
            </p:cNvPr>
            <p:cNvSpPr/>
            <p:nvPr/>
          </p:nvSpPr>
          <p:spPr>
            <a:xfrm>
              <a:off x="4854479" y="1272314"/>
              <a:ext cx="277529" cy="353078"/>
            </a:xfrm>
            <a:custGeom>
              <a:avLst/>
              <a:gdLst/>
              <a:ahLst/>
              <a:cxnLst/>
              <a:rect l="l" t="t" r="r" b="b"/>
              <a:pathLst>
                <a:path w="497" h="633" extrusionOk="0">
                  <a:moveTo>
                    <a:pt x="326" y="81"/>
                  </a:moveTo>
                  <a:cubicBezTo>
                    <a:pt x="328" y="91"/>
                    <a:pt x="327" y="101"/>
                    <a:pt x="322" y="109"/>
                  </a:cubicBezTo>
                  <a:cubicBezTo>
                    <a:pt x="314" y="122"/>
                    <a:pt x="300" y="131"/>
                    <a:pt x="284" y="136"/>
                  </a:cubicBezTo>
                  <a:cubicBezTo>
                    <a:pt x="267" y="142"/>
                    <a:pt x="250" y="142"/>
                    <a:pt x="237" y="137"/>
                  </a:cubicBezTo>
                  <a:cubicBezTo>
                    <a:pt x="227" y="133"/>
                    <a:pt x="220" y="126"/>
                    <a:pt x="217" y="117"/>
                  </a:cubicBezTo>
                  <a:cubicBezTo>
                    <a:pt x="214" y="107"/>
                    <a:pt x="216" y="97"/>
                    <a:pt x="222" y="88"/>
                  </a:cubicBezTo>
                  <a:cubicBezTo>
                    <a:pt x="6" y="158"/>
                    <a:pt x="6" y="158"/>
                    <a:pt x="6" y="158"/>
                  </a:cubicBezTo>
                  <a:cubicBezTo>
                    <a:pt x="2" y="160"/>
                    <a:pt x="0" y="165"/>
                    <a:pt x="3" y="168"/>
                  </a:cubicBezTo>
                  <a:cubicBezTo>
                    <a:pt x="148" y="368"/>
                    <a:pt x="148" y="368"/>
                    <a:pt x="148" y="368"/>
                  </a:cubicBezTo>
                  <a:cubicBezTo>
                    <a:pt x="149" y="369"/>
                    <a:pt x="149" y="370"/>
                    <a:pt x="150" y="372"/>
                  </a:cubicBezTo>
                  <a:cubicBezTo>
                    <a:pt x="150" y="374"/>
                    <a:pt x="149" y="377"/>
                    <a:pt x="147" y="378"/>
                  </a:cubicBezTo>
                  <a:cubicBezTo>
                    <a:pt x="142" y="382"/>
                    <a:pt x="137" y="386"/>
                    <a:pt x="131" y="383"/>
                  </a:cubicBezTo>
                  <a:cubicBezTo>
                    <a:pt x="127" y="382"/>
                    <a:pt x="124" y="380"/>
                    <a:pt x="120" y="379"/>
                  </a:cubicBezTo>
                  <a:cubicBezTo>
                    <a:pt x="109" y="374"/>
                    <a:pt x="98" y="381"/>
                    <a:pt x="97" y="393"/>
                  </a:cubicBezTo>
                  <a:cubicBezTo>
                    <a:pt x="96" y="404"/>
                    <a:pt x="102" y="417"/>
                    <a:pt x="109" y="426"/>
                  </a:cubicBezTo>
                  <a:cubicBezTo>
                    <a:pt x="116" y="436"/>
                    <a:pt x="126" y="445"/>
                    <a:pt x="137" y="448"/>
                  </a:cubicBezTo>
                  <a:cubicBezTo>
                    <a:pt x="149" y="451"/>
                    <a:pt x="159" y="443"/>
                    <a:pt x="158" y="431"/>
                  </a:cubicBezTo>
                  <a:cubicBezTo>
                    <a:pt x="158" y="427"/>
                    <a:pt x="157" y="423"/>
                    <a:pt x="157" y="419"/>
                  </a:cubicBezTo>
                  <a:cubicBezTo>
                    <a:pt x="156" y="412"/>
                    <a:pt x="161" y="408"/>
                    <a:pt x="167" y="405"/>
                  </a:cubicBezTo>
                  <a:cubicBezTo>
                    <a:pt x="169" y="403"/>
                    <a:pt x="171" y="404"/>
                    <a:pt x="174" y="405"/>
                  </a:cubicBezTo>
                  <a:cubicBezTo>
                    <a:pt x="175" y="405"/>
                    <a:pt x="176" y="406"/>
                    <a:pt x="176" y="407"/>
                  </a:cubicBezTo>
                  <a:cubicBezTo>
                    <a:pt x="336" y="627"/>
                    <a:pt x="336" y="627"/>
                    <a:pt x="336" y="627"/>
                  </a:cubicBezTo>
                  <a:cubicBezTo>
                    <a:pt x="340" y="633"/>
                    <a:pt x="349" y="630"/>
                    <a:pt x="348" y="623"/>
                  </a:cubicBezTo>
                  <a:cubicBezTo>
                    <a:pt x="345" y="577"/>
                    <a:pt x="342" y="510"/>
                    <a:pt x="356" y="414"/>
                  </a:cubicBezTo>
                  <a:cubicBezTo>
                    <a:pt x="372" y="311"/>
                    <a:pt x="417" y="234"/>
                    <a:pt x="461" y="143"/>
                  </a:cubicBezTo>
                  <a:cubicBezTo>
                    <a:pt x="475" y="114"/>
                    <a:pt x="489" y="66"/>
                    <a:pt x="497" y="9"/>
                  </a:cubicBezTo>
                  <a:cubicBezTo>
                    <a:pt x="497" y="4"/>
                    <a:pt x="493" y="0"/>
                    <a:pt x="488" y="2"/>
                  </a:cubicBezTo>
                  <a:cubicBezTo>
                    <a:pt x="305" y="61"/>
                    <a:pt x="305" y="61"/>
                    <a:pt x="305" y="61"/>
                  </a:cubicBezTo>
                  <a:cubicBezTo>
                    <a:pt x="315" y="64"/>
                    <a:pt x="322" y="72"/>
                    <a:pt x="326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1410;p49">
              <a:extLst>
                <a:ext uri="{FF2B5EF4-FFF2-40B4-BE49-F238E27FC236}">
                  <a16:creationId xmlns:a16="http://schemas.microsoft.com/office/drawing/2014/main" id="{9F65F0F0-D650-30AD-CAAF-CDDD6DA48357}"/>
                </a:ext>
              </a:extLst>
            </p:cNvPr>
            <p:cNvSpPr/>
            <p:nvPr/>
          </p:nvSpPr>
          <p:spPr>
            <a:xfrm>
              <a:off x="4661491" y="1370403"/>
              <a:ext cx="388584" cy="360890"/>
            </a:xfrm>
            <a:custGeom>
              <a:avLst/>
              <a:gdLst/>
              <a:ahLst/>
              <a:cxnLst/>
              <a:rect l="l" t="t" r="r" b="b"/>
              <a:pathLst>
                <a:path w="696" h="647" extrusionOk="0">
                  <a:moveTo>
                    <a:pt x="506" y="283"/>
                  </a:moveTo>
                  <a:cubicBezTo>
                    <a:pt x="498" y="289"/>
                    <a:pt x="488" y="291"/>
                    <a:pt x="478" y="288"/>
                  </a:cubicBezTo>
                  <a:cubicBezTo>
                    <a:pt x="464" y="285"/>
                    <a:pt x="451" y="275"/>
                    <a:pt x="441" y="261"/>
                  </a:cubicBezTo>
                  <a:cubicBezTo>
                    <a:pt x="430" y="246"/>
                    <a:pt x="425" y="231"/>
                    <a:pt x="426" y="216"/>
                  </a:cubicBezTo>
                  <a:cubicBezTo>
                    <a:pt x="427" y="206"/>
                    <a:pt x="432" y="197"/>
                    <a:pt x="439" y="192"/>
                  </a:cubicBezTo>
                  <a:cubicBezTo>
                    <a:pt x="447" y="186"/>
                    <a:pt x="458" y="184"/>
                    <a:pt x="468" y="187"/>
                  </a:cubicBezTo>
                  <a:cubicBezTo>
                    <a:pt x="334" y="4"/>
                    <a:pt x="334" y="4"/>
                    <a:pt x="334" y="4"/>
                  </a:cubicBezTo>
                  <a:cubicBezTo>
                    <a:pt x="332" y="0"/>
                    <a:pt x="326" y="0"/>
                    <a:pt x="324" y="4"/>
                  </a:cubicBezTo>
                  <a:cubicBezTo>
                    <a:pt x="178" y="204"/>
                    <a:pt x="178" y="204"/>
                    <a:pt x="178" y="204"/>
                  </a:cubicBezTo>
                  <a:cubicBezTo>
                    <a:pt x="178" y="205"/>
                    <a:pt x="177" y="205"/>
                    <a:pt x="176" y="206"/>
                  </a:cubicBezTo>
                  <a:cubicBezTo>
                    <a:pt x="173" y="207"/>
                    <a:pt x="171" y="207"/>
                    <a:pt x="169" y="206"/>
                  </a:cubicBezTo>
                  <a:cubicBezTo>
                    <a:pt x="163" y="202"/>
                    <a:pt x="159" y="199"/>
                    <a:pt x="159" y="192"/>
                  </a:cubicBezTo>
                  <a:cubicBezTo>
                    <a:pt x="159" y="188"/>
                    <a:pt x="160" y="184"/>
                    <a:pt x="160" y="180"/>
                  </a:cubicBezTo>
                  <a:cubicBezTo>
                    <a:pt x="161" y="168"/>
                    <a:pt x="151" y="159"/>
                    <a:pt x="139" y="162"/>
                  </a:cubicBezTo>
                  <a:cubicBezTo>
                    <a:pt x="128" y="165"/>
                    <a:pt x="118" y="174"/>
                    <a:pt x="111" y="184"/>
                  </a:cubicBezTo>
                  <a:cubicBezTo>
                    <a:pt x="104" y="194"/>
                    <a:pt x="98" y="206"/>
                    <a:pt x="99" y="218"/>
                  </a:cubicBezTo>
                  <a:cubicBezTo>
                    <a:pt x="100" y="230"/>
                    <a:pt x="111" y="236"/>
                    <a:pt x="122" y="232"/>
                  </a:cubicBezTo>
                  <a:cubicBezTo>
                    <a:pt x="126" y="230"/>
                    <a:pt x="129" y="228"/>
                    <a:pt x="133" y="227"/>
                  </a:cubicBezTo>
                  <a:cubicBezTo>
                    <a:pt x="140" y="225"/>
                    <a:pt x="144" y="228"/>
                    <a:pt x="149" y="232"/>
                  </a:cubicBezTo>
                  <a:cubicBezTo>
                    <a:pt x="152" y="234"/>
                    <a:pt x="152" y="236"/>
                    <a:pt x="152" y="239"/>
                  </a:cubicBezTo>
                  <a:cubicBezTo>
                    <a:pt x="152" y="240"/>
                    <a:pt x="151" y="241"/>
                    <a:pt x="151" y="242"/>
                  </a:cubicBezTo>
                  <a:cubicBezTo>
                    <a:pt x="4" y="444"/>
                    <a:pt x="4" y="444"/>
                    <a:pt x="4" y="444"/>
                  </a:cubicBezTo>
                  <a:cubicBezTo>
                    <a:pt x="0" y="449"/>
                    <a:pt x="4" y="455"/>
                    <a:pt x="10" y="455"/>
                  </a:cubicBezTo>
                  <a:cubicBezTo>
                    <a:pt x="72" y="448"/>
                    <a:pt x="138" y="432"/>
                    <a:pt x="147" y="440"/>
                  </a:cubicBezTo>
                  <a:cubicBezTo>
                    <a:pt x="174" y="465"/>
                    <a:pt x="143" y="537"/>
                    <a:pt x="158" y="561"/>
                  </a:cubicBezTo>
                  <a:cubicBezTo>
                    <a:pt x="180" y="598"/>
                    <a:pt x="517" y="647"/>
                    <a:pt x="683" y="531"/>
                  </a:cubicBezTo>
                  <a:cubicBezTo>
                    <a:pt x="691" y="525"/>
                    <a:pt x="695" y="517"/>
                    <a:pt x="696" y="504"/>
                  </a:cubicBezTo>
                  <a:cubicBezTo>
                    <a:pt x="696" y="502"/>
                    <a:pt x="696" y="501"/>
                    <a:pt x="695" y="500"/>
                  </a:cubicBezTo>
                  <a:cubicBezTo>
                    <a:pt x="519" y="258"/>
                    <a:pt x="519" y="258"/>
                    <a:pt x="519" y="258"/>
                  </a:cubicBezTo>
                  <a:cubicBezTo>
                    <a:pt x="519" y="268"/>
                    <a:pt x="514" y="278"/>
                    <a:pt x="506" y="28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" name="Google Shape;1428;p49">
            <a:extLst>
              <a:ext uri="{FF2B5EF4-FFF2-40B4-BE49-F238E27FC236}">
                <a16:creationId xmlns:a16="http://schemas.microsoft.com/office/drawing/2014/main" id="{81650455-34C3-D81B-E428-CDE94FAC1AA6}"/>
              </a:ext>
            </a:extLst>
          </p:cNvPr>
          <p:cNvGrpSpPr/>
          <p:nvPr/>
        </p:nvGrpSpPr>
        <p:grpSpPr>
          <a:xfrm rot="1923981">
            <a:off x="5476953" y="464240"/>
            <a:ext cx="930924" cy="1009808"/>
            <a:chOff x="8770051" y="937343"/>
            <a:chExt cx="744273" cy="793950"/>
          </a:xfrm>
        </p:grpSpPr>
        <p:sp>
          <p:nvSpPr>
            <p:cNvPr id="9" name="Google Shape;1429;p49">
              <a:extLst>
                <a:ext uri="{FF2B5EF4-FFF2-40B4-BE49-F238E27FC236}">
                  <a16:creationId xmlns:a16="http://schemas.microsoft.com/office/drawing/2014/main" id="{8D6351F3-B45E-22B9-19D9-AD15E032AB16}"/>
                </a:ext>
              </a:extLst>
            </p:cNvPr>
            <p:cNvSpPr/>
            <p:nvPr/>
          </p:nvSpPr>
          <p:spPr>
            <a:xfrm>
              <a:off x="8968558" y="1402926"/>
              <a:ext cx="348361" cy="98539"/>
            </a:xfrm>
            <a:custGeom>
              <a:avLst/>
              <a:gdLst/>
              <a:ahLst/>
              <a:cxnLst/>
              <a:rect l="l" t="t" r="r" b="b"/>
              <a:pathLst>
                <a:path w="1741804" h="492696" extrusionOk="0">
                  <a:moveTo>
                    <a:pt x="1741805" y="0"/>
                  </a:moveTo>
                  <a:lnTo>
                    <a:pt x="0" y="0"/>
                  </a:lnTo>
                  <a:cubicBezTo>
                    <a:pt x="100902" y="166370"/>
                    <a:pt x="219266" y="316611"/>
                    <a:pt x="295529" y="492696"/>
                  </a:cubicBezTo>
                  <a:lnTo>
                    <a:pt x="1444625" y="492696"/>
                  </a:lnTo>
                  <a:cubicBezTo>
                    <a:pt x="1518222" y="307785"/>
                    <a:pt x="1639761" y="160655"/>
                    <a:pt x="17418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" name="Google Shape;1430;p49">
              <a:extLst>
                <a:ext uri="{FF2B5EF4-FFF2-40B4-BE49-F238E27FC236}">
                  <a16:creationId xmlns:a16="http://schemas.microsoft.com/office/drawing/2014/main" id="{62ECB7F3-FFAD-99D5-927F-0E83FEB68B52}"/>
                </a:ext>
              </a:extLst>
            </p:cNvPr>
            <p:cNvSpPr/>
            <p:nvPr/>
          </p:nvSpPr>
          <p:spPr>
            <a:xfrm>
              <a:off x="8960465" y="1079360"/>
              <a:ext cx="362496" cy="102351"/>
            </a:xfrm>
            <a:custGeom>
              <a:avLst/>
              <a:gdLst/>
              <a:ahLst/>
              <a:cxnLst/>
              <a:rect l="l" t="t" r="r" b="b"/>
              <a:pathLst>
                <a:path w="1812480" h="511754" extrusionOk="0">
                  <a:moveTo>
                    <a:pt x="1812481" y="511755"/>
                  </a:moveTo>
                  <a:cubicBezTo>
                    <a:pt x="1623568" y="198445"/>
                    <a:pt x="1277493" y="-1453"/>
                    <a:pt x="899922" y="8"/>
                  </a:cubicBezTo>
                  <a:cubicBezTo>
                    <a:pt x="549593" y="1341"/>
                    <a:pt x="194628" y="214066"/>
                    <a:pt x="0" y="511755"/>
                  </a:cubicBezTo>
                  <a:lnTo>
                    <a:pt x="1812481" y="51175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Google Shape;1431;p49">
              <a:extLst>
                <a:ext uri="{FF2B5EF4-FFF2-40B4-BE49-F238E27FC236}">
                  <a16:creationId xmlns:a16="http://schemas.microsoft.com/office/drawing/2014/main" id="{F16B5E98-9B6D-C308-033F-85BB249AC83F}"/>
                </a:ext>
              </a:extLst>
            </p:cNvPr>
            <p:cNvSpPr/>
            <p:nvPr/>
          </p:nvSpPr>
          <p:spPr>
            <a:xfrm>
              <a:off x="8930121" y="1189758"/>
              <a:ext cx="422643" cy="98539"/>
            </a:xfrm>
            <a:custGeom>
              <a:avLst/>
              <a:gdLst/>
              <a:ahLst/>
              <a:cxnLst/>
              <a:rect l="l" t="t" r="r" b="b"/>
              <a:pathLst>
                <a:path w="2113216" h="492696" extrusionOk="0">
                  <a:moveTo>
                    <a:pt x="2113217" y="492696"/>
                  </a:moveTo>
                  <a:cubicBezTo>
                    <a:pt x="2110994" y="311595"/>
                    <a:pt x="2064639" y="144717"/>
                    <a:pt x="1985582" y="0"/>
                  </a:cubicBezTo>
                  <a:lnTo>
                    <a:pt x="127445" y="0"/>
                  </a:lnTo>
                  <a:cubicBezTo>
                    <a:pt x="47307" y="135065"/>
                    <a:pt x="0" y="285687"/>
                    <a:pt x="0" y="440944"/>
                  </a:cubicBezTo>
                  <a:cubicBezTo>
                    <a:pt x="0" y="458534"/>
                    <a:pt x="508" y="475742"/>
                    <a:pt x="1270" y="492696"/>
                  </a:cubicBezTo>
                  <a:lnTo>
                    <a:pt x="2113217" y="49269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1432;p49">
              <a:extLst>
                <a:ext uri="{FF2B5EF4-FFF2-40B4-BE49-F238E27FC236}">
                  <a16:creationId xmlns:a16="http://schemas.microsoft.com/office/drawing/2014/main" id="{E6564CC3-41C6-7348-0828-536B9243F6A3}"/>
                </a:ext>
              </a:extLst>
            </p:cNvPr>
            <p:cNvSpPr/>
            <p:nvPr/>
          </p:nvSpPr>
          <p:spPr>
            <a:xfrm>
              <a:off x="8930847" y="1296342"/>
              <a:ext cx="421894" cy="98539"/>
            </a:xfrm>
            <a:custGeom>
              <a:avLst/>
              <a:gdLst/>
              <a:ahLst/>
              <a:cxnLst/>
              <a:rect l="l" t="t" r="r" b="b"/>
              <a:pathLst>
                <a:path w="2109469" h="492696" extrusionOk="0">
                  <a:moveTo>
                    <a:pt x="0" y="0"/>
                  </a:moveTo>
                  <a:cubicBezTo>
                    <a:pt x="16002" y="194564"/>
                    <a:pt x="82868" y="350457"/>
                    <a:pt x="165291" y="492696"/>
                  </a:cubicBezTo>
                  <a:lnTo>
                    <a:pt x="1953324" y="492696"/>
                  </a:lnTo>
                  <a:cubicBezTo>
                    <a:pt x="2038096" y="352425"/>
                    <a:pt x="2104454" y="199073"/>
                    <a:pt x="210947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1433;p49">
              <a:extLst>
                <a:ext uri="{FF2B5EF4-FFF2-40B4-BE49-F238E27FC236}">
                  <a16:creationId xmlns:a16="http://schemas.microsoft.com/office/drawing/2014/main" id="{53FDC9B0-A837-59AA-D332-20EA0C346DE5}"/>
                </a:ext>
              </a:extLst>
            </p:cNvPr>
            <p:cNvSpPr/>
            <p:nvPr/>
          </p:nvSpPr>
          <p:spPr>
            <a:xfrm>
              <a:off x="9031006" y="1509510"/>
              <a:ext cx="223837" cy="102349"/>
            </a:xfrm>
            <a:custGeom>
              <a:avLst/>
              <a:gdLst/>
              <a:ahLst/>
              <a:cxnLst/>
              <a:rect l="l" t="t" r="r" b="b"/>
              <a:pathLst>
                <a:path w="1119187" h="511746" extrusionOk="0">
                  <a:moveTo>
                    <a:pt x="0" y="0"/>
                  </a:moveTo>
                  <a:cubicBezTo>
                    <a:pt x="38989" y="100267"/>
                    <a:pt x="63690" y="209423"/>
                    <a:pt x="63690" y="334899"/>
                  </a:cubicBezTo>
                  <a:cubicBezTo>
                    <a:pt x="63690" y="432562"/>
                    <a:pt x="142875" y="511747"/>
                    <a:pt x="240538" y="511747"/>
                  </a:cubicBezTo>
                  <a:lnTo>
                    <a:pt x="889889" y="511747"/>
                  </a:lnTo>
                  <a:cubicBezTo>
                    <a:pt x="987552" y="511747"/>
                    <a:pt x="1066737" y="432562"/>
                    <a:pt x="1066737" y="334899"/>
                  </a:cubicBezTo>
                  <a:lnTo>
                    <a:pt x="1066737" y="311658"/>
                  </a:lnTo>
                  <a:cubicBezTo>
                    <a:pt x="1066737" y="194183"/>
                    <a:pt x="1086803" y="92265"/>
                    <a:pt x="1119188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4" name="Google Shape;1434;p49">
              <a:extLst>
                <a:ext uri="{FF2B5EF4-FFF2-40B4-BE49-F238E27FC236}">
                  <a16:creationId xmlns:a16="http://schemas.microsoft.com/office/drawing/2014/main" id="{A7F78C4E-4A3B-CCB8-5918-3881FE3B5DB5}"/>
                </a:ext>
              </a:extLst>
            </p:cNvPr>
            <p:cNvGrpSpPr/>
            <p:nvPr/>
          </p:nvGrpSpPr>
          <p:grpSpPr>
            <a:xfrm>
              <a:off x="8770051" y="937343"/>
              <a:ext cx="744273" cy="793950"/>
              <a:chOff x="6565437" y="1588001"/>
              <a:chExt cx="744273" cy="793950"/>
            </a:xfrm>
          </p:grpSpPr>
          <p:sp>
            <p:nvSpPr>
              <p:cNvPr id="15" name="Google Shape;1435;p49">
                <a:extLst>
                  <a:ext uri="{FF2B5EF4-FFF2-40B4-BE49-F238E27FC236}">
                    <a16:creationId xmlns:a16="http://schemas.microsoft.com/office/drawing/2014/main" id="{D98FF4FB-B33C-99E8-CB06-CA3DCDDECBEB}"/>
                  </a:ext>
                </a:extLst>
              </p:cNvPr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" name="Google Shape;1436;p49">
                <a:extLst>
                  <a:ext uri="{FF2B5EF4-FFF2-40B4-BE49-F238E27FC236}">
                    <a16:creationId xmlns:a16="http://schemas.microsoft.com/office/drawing/2014/main" id="{C14C5778-5202-C8AF-4B71-C34490425841}"/>
                  </a:ext>
                </a:extLst>
              </p:cNvPr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" name="Google Shape;1437;p49">
                <a:extLst>
                  <a:ext uri="{FF2B5EF4-FFF2-40B4-BE49-F238E27FC236}">
                    <a16:creationId xmlns:a16="http://schemas.microsoft.com/office/drawing/2014/main" id="{755BB6D8-D00E-53F7-D4EC-227D4820B4CD}"/>
                  </a:ext>
                </a:extLst>
              </p:cNvPr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" name="Google Shape;1438;p49">
                <a:extLst>
                  <a:ext uri="{FF2B5EF4-FFF2-40B4-BE49-F238E27FC236}">
                    <a16:creationId xmlns:a16="http://schemas.microsoft.com/office/drawing/2014/main" id="{17181D29-C3AB-61EB-8D5C-65E0415FCB99}"/>
                  </a:ext>
                </a:extLst>
              </p:cNvPr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" name="Google Shape;1439;p49">
                <a:extLst>
                  <a:ext uri="{FF2B5EF4-FFF2-40B4-BE49-F238E27FC236}">
                    <a16:creationId xmlns:a16="http://schemas.microsoft.com/office/drawing/2014/main" id="{D78D78F5-516C-0F8F-E2FA-04EDA99F1D14}"/>
                  </a:ext>
                </a:extLst>
              </p:cNvPr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" name="Google Shape;1440;p49">
                <a:extLst>
                  <a:ext uri="{FF2B5EF4-FFF2-40B4-BE49-F238E27FC236}">
                    <a16:creationId xmlns:a16="http://schemas.microsoft.com/office/drawing/2014/main" id="{64E88858-9533-35FF-C7E6-7FBF5040BE82}"/>
                  </a:ext>
                </a:extLst>
              </p:cNvPr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" name="Google Shape;1441;p49">
                <a:extLst>
                  <a:ext uri="{FF2B5EF4-FFF2-40B4-BE49-F238E27FC236}">
                    <a16:creationId xmlns:a16="http://schemas.microsoft.com/office/drawing/2014/main" id="{2AC54B59-09DC-EDA0-D63D-F24C745682BE}"/>
                  </a:ext>
                </a:extLst>
              </p:cNvPr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" name="Google Shape;1442;p49">
                <a:extLst>
                  <a:ext uri="{FF2B5EF4-FFF2-40B4-BE49-F238E27FC236}">
                    <a16:creationId xmlns:a16="http://schemas.microsoft.com/office/drawing/2014/main" id="{14314AA6-B9B7-CF95-6BE6-4EBE65EEFAEE}"/>
                  </a:ext>
                </a:extLst>
              </p:cNvPr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" name="Google Shape;1443;p49">
                <a:extLst>
                  <a:ext uri="{FF2B5EF4-FFF2-40B4-BE49-F238E27FC236}">
                    <a16:creationId xmlns:a16="http://schemas.microsoft.com/office/drawing/2014/main" id="{E9263676-1DD7-3434-4D8C-692C8AD6DB46}"/>
                  </a:ext>
                </a:extLst>
              </p:cNvPr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" name="Google Shape;1444;p49">
                <a:extLst>
                  <a:ext uri="{FF2B5EF4-FFF2-40B4-BE49-F238E27FC236}">
                    <a16:creationId xmlns:a16="http://schemas.microsoft.com/office/drawing/2014/main" id="{4C29FF47-81A7-EDB5-C2B9-6DD10AA567D6}"/>
                  </a:ext>
                </a:extLst>
              </p:cNvPr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5" name="Google Shape;626;p30">
            <a:extLst>
              <a:ext uri="{FF2B5EF4-FFF2-40B4-BE49-F238E27FC236}">
                <a16:creationId xmlns:a16="http://schemas.microsoft.com/office/drawing/2014/main" id="{455FEB51-39A4-EF72-7B49-F08703C4B2E7}"/>
              </a:ext>
            </a:extLst>
          </p:cNvPr>
          <p:cNvSpPr txBox="1">
            <a:spLocks/>
          </p:cNvSpPr>
          <p:nvPr/>
        </p:nvSpPr>
        <p:spPr>
          <a:xfrm>
            <a:off x="6217745" y="200335"/>
            <a:ext cx="2486274" cy="167367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CA" sz="9600" b="1" dirty="0">
                <a:solidFill>
                  <a:schemeClr val="accent4">
                    <a:lumMod val="75000"/>
                  </a:schemeClr>
                </a:solidFill>
                <a:latin typeface="Oswald" pitchFamily="2" charset="77"/>
              </a:rPr>
              <a:t>E</a:t>
            </a:r>
            <a:r>
              <a:rPr lang="en-CA" sz="9600" b="1" dirty="0">
                <a:solidFill>
                  <a:srgbClr val="92D050"/>
                </a:solidFill>
                <a:latin typeface="Oswald" pitchFamily="2" charset="77"/>
              </a:rPr>
              <a:t>TL</a:t>
            </a:r>
            <a:endParaRPr lang="en-CA" sz="9600" b="1" dirty="0">
              <a:solidFill>
                <a:schemeClr val="accent4">
                  <a:lumMod val="60000"/>
                  <a:lumOff val="40000"/>
                </a:schemeClr>
              </a:solidFill>
              <a:latin typeface="Oswald" pitchFamily="2" charset="77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453F947-7896-FC46-5410-6914CE3A1A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794" y="363541"/>
            <a:ext cx="1613714" cy="90938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C0E07D4-F8BD-71AE-ADF7-C854DD42B10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8207" b="82395"/>
          <a:stretch/>
        </p:blipFill>
        <p:spPr>
          <a:xfrm>
            <a:off x="1391797" y="2752362"/>
            <a:ext cx="3248364" cy="79080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2AA2755A-695F-9665-DE88-4B97EA0C500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929" t="63819"/>
          <a:stretch/>
        </p:blipFill>
        <p:spPr>
          <a:xfrm>
            <a:off x="1964289" y="3282702"/>
            <a:ext cx="4668946" cy="1625217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506" name="Google Shape;506;p19"/>
          <p:cNvSpPr txBox="1">
            <a:spLocks noGrp="1"/>
          </p:cNvSpPr>
          <p:nvPr>
            <p:ph type="ctrTitle" idx="4294967295"/>
          </p:nvPr>
        </p:nvSpPr>
        <p:spPr>
          <a:xfrm>
            <a:off x="475719" y="1389748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HOW ARE THE GLOBAL MORTALITIES DISTRIBUTED DIFFERENTLY AMONGST VARIOUS AGE GROUPS?</a:t>
            </a:r>
            <a:endParaRPr sz="2400" dirty="0"/>
          </a:p>
        </p:txBody>
      </p:sp>
      <p:sp>
        <p:nvSpPr>
          <p:cNvPr id="29" name="Google Shape;727;p36">
            <a:extLst>
              <a:ext uri="{FF2B5EF4-FFF2-40B4-BE49-F238E27FC236}">
                <a16:creationId xmlns:a16="http://schemas.microsoft.com/office/drawing/2014/main" id="{2D49305A-545F-3DF0-84B6-134D77688A13}"/>
              </a:ext>
            </a:extLst>
          </p:cNvPr>
          <p:cNvSpPr txBox="1">
            <a:spLocks/>
          </p:cNvSpPr>
          <p:nvPr/>
        </p:nvSpPr>
        <p:spPr>
          <a:xfrm>
            <a:off x="507861" y="1123031"/>
            <a:ext cx="2238428" cy="63235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CA" sz="1050" i="1" dirty="0">
                <a:solidFill>
                  <a:schemeClr val="accent2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https://ourworldinndata.org</a:t>
            </a:r>
            <a:r>
              <a:rPr lang="en-CA" sz="1050" i="1" dirty="0">
                <a:solidFill>
                  <a:schemeClr val="accent2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887893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30"/>
          <p:cNvSpPr txBox="1">
            <a:spLocks noGrp="1"/>
          </p:cNvSpPr>
          <p:nvPr>
            <p:ph type="body" idx="1"/>
          </p:nvPr>
        </p:nvSpPr>
        <p:spPr>
          <a:xfrm>
            <a:off x="1083975" y="1009650"/>
            <a:ext cx="2227800" cy="13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 b="1" dirty="0"/>
              <a:t>Yellow</a:t>
            </a:r>
            <a:endParaRPr sz="1100"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 dirty="0"/>
              <a:t>Is the color of gold, butter and ripe lemons. In the spectrum of visible light, yellow is found between green and orange.</a:t>
            </a:r>
            <a:endParaRPr sz="1100" dirty="0"/>
          </a:p>
        </p:txBody>
      </p:sp>
      <p:sp>
        <p:nvSpPr>
          <p:cNvPr id="630" name="Google Shape;630;p30"/>
          <p:cNvSpPr txBox="1">
            <a:spLocks noGrp="1"/>
          </p:cNvSpPr>
          <p:nvPr>
            <p:ph type="body" idx="1"/>
          </p:nvPr>
        </p:nvSpPr>
        <p:spPr>
          <a:xfrm>
            <a:off x="1083975" y="2895600"/>
            <a:ext cx="2227800" cy="13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 b="1"/>
              <a:t>Yellow</a:t>
            </a:r>
            <a:endParaRPr sz="1100"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/>
              <a:t>Is the color of gold, butter and ripe lemons. In the spectrum of visible light, yellow is found between green and orange.</a:t>
            </a:r>
            <a:endParaRPr sz="1100"/>
          </a:p>
        </p:txBody>
      </p:sp>
      <p:sp>
        <p:nvSpPr>
          <p:cNvPr id="631" name="Google Shape;631;p30"/>
          <p:cNvSpPr txBox="1">
            <a:spLocks noGrp="1"/>
          </p:cNvSpPr>
          <p:nvPr>
            <p:ph type="body" idx="2"/>
          </p:nvPr>
        </p:nvSpPr>
        <p:spPr>
          <a:xfrm>
            <a:off x="3845087" y="2895600"/>
            <a:ext cx="2227800" cy="13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 b="1"/>
              <a:t>Blue</a:t>
            </a:r>
            <a:endParaRPr sz="1100"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/>
              <a:t>Is the colour of the clear sky and the deep sea. It is located between violet and green on the optical spectrum.</a:t>
            </a:r>
            <a:endParaRPr sz="1100"/>
          </a:p>
        </p:txBody>
      </p:sp>
      <p:grpSp>
        <p:nvGrpSpPr>
          <p:cNvPr id="633" name="Google Shape;633;p30"/>
          <p:cNvGrpSpPr/>
          <p:nvPr/>
        </p:nvGrpSpPr>
        <p:grpSpPr>
          <a:xfrm>
            <a:off x="566743" y="3953237"/>
            <a:ext cx="464314" cy="494725"/>
            <a:chOff x="5970800" y="1619250"/>
            <a:chExt cx="428650" cy="456725"/>
          </a:xfrm>
        </p:grpSpPr>
        <p:sp>
          <p:nvSpPr>
            <p:cNvPr id="634" name="Google Shape;634;p30"/>
            <p:cNvSpPr/>
            <p:nvPr/>
          </p:nvSpPr>
          <p:spPr>
            <a:xfrm>
              <a:off x="5970800" y="1674200"/>
              <a:ext cx="377975" cy="377950"/>
            </a:xfrm>
            <a:custGeom>
              <a:avLst/>
              <a:gdLst/>
              <a:ahLst/>
              <a:cxnLst/>
              <a:rect l="l" t="t" r="r" b="b"/>
              <a:pathLst>
                <a:path w="15119" h="15118" extrusionOk="0">
                  <a:moveTo>
                    <a:pt x="7181" y="0"/>
                  </a:moveTo>
                  <a:lnTo>
                    <a:pt x="6790" y="49"/>
                  </a:lnTo>
                  <a:lnTo>
                    <a:pt x="6424" y="98"/>
                  </a:lnTo>
                  <a:lnTo>
                    <a:pt x="6058" y="147"/>
                  </a:lnTo>
                  <a:lnTo>
                    <a:pt x="5691" y="244"/>
                  </a:lnTo>
                  <a:lnTo>
                    <a:pt x="5325" y="342"/>
                  </a:lnTo>
                  <a:lnTo>
                    <a:pt x="4983" y="464"/>
                  </a:lnTo>
                  <a:lnTo>
                    <a:pt x="4641" y="586"/>
                  </a:lnTo>
                  <a:lnTo>
                    <a:pt x="4299" y="733"/>
                  </a:lnTo>
                  <a:lnTo>
                    <a:pt x="3982" y="904"/>
                  </a:lnTo>
                  <a:lnTo>
                    <a:pt x="3664" y="1099"/>
                  </a:lnTo>
                  <a:lnTo>
                    <a:pt x="3347" y="1295"/>
                  </a:lnTo>
                  <a:lnTo>
                    <a:pt x="3053" y="1490"/>
                  </a:lnTo>
                  <a:lnTo>
                    <a:pt x="2760" y="1734"/>
                  </a:lnTo>
                  <a:lnTo>
                    <a:pt x="2492" y="1954"/>
                  </a:lnTo>
                  <a:lnTo>
                    <a:pt x="2223" y="2223"/>
                  </a:lnTo>
                  <a:lnTo>
                    <a:pt x="1979" y="2467"/>
                  </a:lnTo>
                  <a:lnTo>
                    <a:pt x="1735" y="2760"/>
                  </a:lnTo>
                  <a:lnTo>
                    <a:pt x="1515" y="3029"/>
                  </a:lnTo>
                  <a:lnTo>
                    <a:pt x="1295" y="3322"/>
                  </a:lnTo>
                  <a:lnTo>
                    <a:pt x="1100" y="3639"/>
                  </a:lnTo>
                  <a:lnTo>
                    <a:pt x="929" y="3957"/>
                  </a:lnTo>
                  <a:lnTo>
                    <a:pt x="758" y="4274"/>
                  </a:lnTo>
                  <a:lnTo>
                    <a:pt x="611" y="4616"/>
                  </a:lnTo>
                  <a:lnTo>
                    <a:pt x="465" y="4958"/>
                  </a:lnTo>
                  <a:lnTo>
                    <a:pt x="343" y="5300"/>
                  </a:lnTo>
                  <a:lnTo>
                    <a:pt x="245" y="5666"/>
                  </a:lnTo>
                  <a:lnTo>
                    <a:pt x="172" y="6033"/>
                  </a:lnTo>
                  <a:lnTo>
                    <a:pt x="98" y="6399"/>
                  </a:lnTo>
                  <a:lnTo>
                    <a:pt x="49" y="6790"/>
                  </a:lnTo>
                  <a:lnTo>
                    <a:pt x="25" y="7156"/>
                  </a:lnTo>
                  <a:lnTo>
                    <a:pt x="1" y="7547"/>
                  </a:lnTo>
                  <a:lnTo>
                    <a:pt x="25" y="7938"/>
                  </a:lnTo>
                  <a:lnTo>
                    <a:pt x="49" y="8328"/>
                  </a:lnTo>
                  <a:lnTo>
                    <a:pt x="98" y="8695"/>
                  </a:lnTo>
                  <a:lnTo>
                    <a:pt x="172" y="9085"/>
                  </a:lnTo>
                  <a:lnTo>
                    <a:pt x="245" y="9452"/>
                  </a:lnTo>
                  <a:lnTo>
                    <a:pt x="343" y="9794"/>
                  </a:lnTo>
                  <a:lnTo>
                    <a:pt x="465" y="10160"/>
                  </a:lnTo>
                  <a:lnTo>
                    <a:pt x="611" y="10502"/>
                  </a:lnTo>
                  <a:lnTo>
                    <a:pt x="758" y="10820"/>
                  </a:lnTo>
                  <a:lnTo>
                    <a:pt x="929" y="11161"/>
                  </a:lnTo>
                  <a:lnTo>
                    <a:pt x="1100" y="11479"/>
                  </a:lnTo>
                  <a:lnTo>
                    <a:pt x="1295" y="11772"/>
                  </a:lnTo>
                  <a:lnTo>
                    <a:pt x="1515" y="12065"/>
                  </a:lnTo>
                  <a:lnTo>
                    <a:pt x="1735" y="12358"/>
                  </a:lnTo>
                  <a:lnTo>
                    <a:pt x="1979" y="12627"/>
                  </a:lnTo>
                  <a:lnTo>
                    <a:pt x="2223" y="12895"/>
                  </a:lnTo>
                  <a:lnTo>
                    <a:pt x="2492" y="13140"/>
                  </a:lnTo>
                  <a:lnTo>
                    <a:pt x="2760" y="13384"/>
                  </a:lnTo>
                  <a:lnTo>
                    <a:pt x="3053" y="13604"/>
                  </a:lnTo>
                  <a:lnTo>
                    <a:pt x="3347" y="13824"/>
                  </a:lnTo>
                  <a:lnTo>
                    <a:pt x="3664" y="14019"/>
                  </a:lnTo>
                  <a:lnTo>
                    <a:pt x="3982" y="14190"/>
                  </a:lnTo>
                  <a:lnTo>
                    <a:pt x="4299" y="14361"/>
                  </a:lnTo>
                  <a:lnTo>
                    <a:pt x="4641" y="14507"/>
                  </a:lnTo>
                  <a:lnTo>
                    <a:pt x="4983" y="14654"/>
                  </a:lnTo>
                  <a:lnTo>
                    <a:pt x="5325" y="14776"/>
                  </a:lnTo>
                  <a:lnTo>
                    <a:pt x="5691" y="14874"/>
                  </a:lnTo>
                  <a:lnTo>
                    <a:pt x="6058" y="14947"/>
                  </a:lnTo>
                  <a:lnTo>
                    <a:pt x="6424" y="15020"/>
                  </a:lnTo>
                  <a:lnTo>
                    <a:pt x="6790" y="15069"/>
                  </a:lnTo>
                  <a:lnTo>
                    <a:pt x="7181" y="15094"/>
                  </a:lnTo>
                  <a:lnTo>
                    <a:pt x="7572" y="15118"/>
                  </a:lnTo>
                  <a:lnTo>
                    <a:pt x="7963" y="15094"/>
                  </a:lnTo>
                  <a:lnTo>
                    <a:pt x="8329" y="15069"/>
                  </a:lnTo>
                  <a:lnTo>
                    <a:pt x="8720" y="15020"/>
                  </a:lnTo>
                  <a:lnTo>
                    <a:pt x="9086" y="14947"/>
                  </a:lnTo>
                  <a:lnTo>
                    <a:pt x="9452" y="14874"/>
                  </a:lnTo>
                  <a:lnTo>
                    <a:pt x="9819" y="14776"/>
                  </a:lnTo>
                  <a:lnTo>
                    <a:pt x="10161" y="14654"/>
                  </a:lnTo>
                  <a:lnTo>
                    <a:pt x="10503" y="14507"/>
                  </a:lnTo>
                  <a:lnTo>
                    <a:pt x="10844" y="14361"/>
                  </a:lnTo>
                  <a:lnTo>
                    <a:pt x="11162" y="14190"/>
                  </a:lnTo>
                  <a:lnTo>
                    <a:pt x="11479" y="14019"/>
                  </a:lnTo>
                  <a:lnTo>
                    <a:pt x="11797" y="13824"/>
                  </a:lnTo>
                  <a:lnTo>
                    <a:pt x="12090" y="13604"/>
                  </a:lnTo>
                  <a:lnTo>
                    <a:pt x="12383" y="13384"/>
                  </a:lnTo>
                  <a:lnTo>
                    <a:pt x="12652" y="13140"/>
                  </a:lnTo>
                  <a:lnTo>
                    <a:pt x="12920" y="12895"/>
                  </a:lnTo>
                  <a:lnTo>
                    <a:pt x="13165" y="12627"/>
                  </a:lnTo>
                  <a:lnTo>
                    <a:pt x="13409" y="12358"/>
                  </a:lnTo>
                  <a:lnTo>
                    <a:pt x="13629" y="12065"/>
                  </a:lnTo>
                  <a:lnTo>
                    <a:pt x="13824" y="11772"/>
                  </a:lnTo>
                  <a:lnTo>
                    <a:pt x="14019" y="11479"/>
                  </a:lnTo>
                  <a:lnTo>
                    <a:pt x="14215" y="11161"/>
                  </a:lnTo>
                  <a:lnTo>
                    <a:pt x="14386" y="10820"/>
                  </a:lnTo>
                  <a:lnTo>
                    <a:pt x="14532" y="10502"/>
                  </a:lnTo>
                  <a:lnTo>
                    <a:pt x="14654" y="10160"/>
                  </a:lnTo>
                  <a:lnTo>
                    <a:pt x="14777" y="9794"/>
                  </a:lnTo>
                  <a:lnTo>
                    <a:pt x="14899" y="9452"/>
                  </a:lnTo>
                  <a:lnTo>
                    <a:pt x="14972" y="9085"/>
                  </a:lnTo>
                  <a:lnTo>
                    <a:pt x="15045" y="8695"/>
                  </a:lnTo>
                  <a:lnTo>
                    <a:pt x="15094" y="8328"/>
                  </a:lnTo>
                  <a:lnTo>
                    <a:pt x="15118" y="7938"/>
                  </a:lnTo>
                  <a:lnTo>
                    <a:pt x="15118" y="7547"/>
                  </a:lnTo>
                  <a:lnTo>
                    <a:pt x="15094" y="6936"/>
                  </a:lnTo>
                  <a:lnTo>
                    <a:pt x="15021" y="6326"/>
                  </a:lnTo>
                  <a:lnTo>
                    <a:pt x="14899" y="5740"/>
                  </a:lnTo>
                  <a:lnTo>
                    <a:pt x="14728" y="5178"/>
                  </a:lnTo>
                  <a:lnTo>
                    <a:pt x="14532" y="4616"/>
                  </a:lnTo>
                  <a:lnTo>
                    <a:pt x="14288" y="4079"/>
                  </a:lnTo>
                  <a:lnTo>
                    <a:pt x="13995" y="3590"/>
                  </a:lnTo>
                  <a:lnTo>
                    <a:pt x="13653" y="3102"/>
                  </a:lnTo>
                  <a:lnTo>
                    <a:pt x="13458" y="3053"/>
                  </a:lnTo>
                  <a:lnTo>
                    <a:pt x="12163" y="4347"/>
                  </a:lnTo>
                  <a:lnTo>
                    <a:pt x="12383" y="4689"/>
                  </a:lnTo>
                  <a:lnTo>
                    <a:pt x="12578" y="5056"/>
                  </a:lnTo>
                  <a:lnTo>
                    <a:pt x="12749" y="5446"/>
                  </a:lnTo>
                  <a:lnTo>
                    <a:pt x="12896" y="5837"/>
                  </a:lnTo>
                  <a:lnTo>
                    <a:pt x="13018" y="6252"/>
                  </a:lnTo>
                  <a:lnTo>
                    <a:pt x="13091" y="6668"/>
                  </a:lnTo>
                  <a:lnTo>
                    <a:pt x="13165" y="7107"/>
                  </a:lnTo>
                  <a:lnTo>
                    <a:pt x="13165" y="7547"/>
                  </a:lnTo>
                  <a:lnTo>
                    <a:pt x="13140" y="8133"/>
                  </a:lnTo>
                  <a:lnTo>
                    <a:pt x="13067" y="8695"/>
                  </a:lnTo>
                  <a:lnTo>
                    <a:pt x="12920" y="9208"/>
                  </a:lnTo>
                  <a:lnTo>
                    <a:pt x="12725" y="9745"/>
                  </a:lnTo>
                  <a:lnTo>
                    <a:pt x="12505" y="10233"/>
                  </a:lnTo>
                  <a:lnTo>
                    <a:pt x="12212" y="10673"/>
                  </a:lnTo>
                  <a:lnTo>
                    <a:pt x="11895" y="11113"/>
                  </a:lnTo>
                  <a:lnTo>
                    <a:pt x="11528" y="11503"/>
                  </a:lnTo>
                  <a:lnTo>
                    <a:pt x="11138" y="11870"/>
                  </a:lnTo>
                  <a:lnTo>
                    <a:pt x="10698" y="12187"/>
                  </a:lnTo>
                  <a:lnTo>
                    <a:pt x="10234" y="12480"/>
                  </a:lnTo>
                  <a:lnTo>
                    <a:pt x="9745" y="12725"/>
                  </a:lnTo>
                  <a:lnTo>
                    <a:pt x="9233" y="12895"/>
                  </a:lnTo>
                  <a:lnTo>
                    <a:pt x="8695" y="13042"/>
                  </a:lnTo>
                  <a:lnTo>
                    <a:pt x="8133" y="13140"/>
                  </a:lnTo>
                  <a:lnTo>
                    <a:pt x="7572" y="13164"/>
                  </a:lnTo>
                  <a:lnTo>
                    <a:pt x="6986" y="13140"/>
                  </a:lnTo>
                  <a:lnTo>
                    <a:pt x="6448" y="13042"/>
                  </a:lnTo>
                  <a:lnTo>
                    <a:pt x="5911" y="12895"/>
                  </a:lnTo>
                  <a:lnTo>
                    <a:pt x="5398" y="12725"/>
                  </a:lnTo>
                  <a:lnTo>
                    <a:pt x="4910" y="12480"/>
                  </a:lnTo>
                  <a:lnTo>
                    <a:pt x="4446" y="12187"/>
                  </a:lnTo>
                  <a:lnTo>
                    <a:pt x="4006" y="11870"/>
                  </a:lnTo>
                  <a:lnTo>
                    <a:pt x="3615" y="11503"/>
                  </a:lnTo>
                  <a:lnTo>
                    <a:pt x="3249" y="11113"/>
                  </a:lnTo>
                  <a:lnTo>
                    <a:pt x="2931" y="10673"/>
                  </a:lnTo>
                  <a:lnTo>
                    <a:pt x="2638" y="10233"/>
                  </a:lnTo>
                  <a:lnTo>
                    <a:pt x="2418" y="9745"/>
                  </a:lnTo>
                  <a:lnTo>
                    <a:pt x="2223" y="9208"/>
                  </a:lnTo>
                  <a:lnTo>
                    <a:pt x="2077" y="8695"/>
                  </a:lnTo>
                  <a:lnTo>
                    <a:pt x="2003" y="8133"/>
                  </a:lnTo>
                  <a:lnTo>
                    <a:pt x="1954" y="7547"/>
                  </a:lnTo>
                  <a:lnTo>
                    <a:pt x="2003" y="6985"/>
                  </a:lnTo>
                  <a:lnTo>
                    <a:pt x="2077" y="6423"/>
                  </a:lnTo>
                  <a:lnTo>
                    <a:pt x="2223" y="5886"/>
                  </a:lnTo>
                  <a:lnTo>
                    <a:pt x="2418" y="5373"/>
                  </a:lnTo>
                  <a:lnTo>
                    <a:pt x="2638" y="4885"/>
                  </a:lnTo>
                  <a:lnTo>
                    <a:pt x="2931" y="4421"/>
                  </a:lnTo>
                  <a:lnTo>
                    <a:pt x="3249" y="4005"/>
                  </a:lnTo>
                  <a:lnTo>
                    <a:pt x="3615" y="3590"/>
                  </a:lnTo>
                  <a:lnTo>
                    <a:pt x="4006" y="3224"/>
                  </a:lnTo>
                  <a:lnTo>
                    <a:pt x="4446" y="2906"/>
                  </a:lnTo>
                  <a:lnTo>
                    <a:pt x="4910" y="2638"/>
                  </a:lnTo>
                  <a:lnTo>
                    <a:pt x="5398" y="2394"/>
                  </a:lnTo>
                  <a:lnTo>
                    <a:pt x="5911" y="2198"/>
                  </a:lnTo>
                  <a:lnTo>
                    <a:pt x="6448" y="2076"/>
                  </a:lnTo>
                  <a:lnTo>
                    <a:pt x="6986" y="1978"/>
                  </a:lnTo>
                  <a:lnTo>
                    <a:pt x="7572" y="1954"/>
                  </a:lnTo>
                  <a:lnTo>
                    <a:pt x="8011" y="1978"/>
                  </a:lnTo>
                  <a:lnTo>
                    <a:pt x="8451" y="2027"/>
                  </a:lnTo>
                  <a:lnTo>
                    <a:pt x="8866" y="2100"/>
                  </a:lnTo>
                  <a:lnTo>
                    <a:pt x="9281" y="2223"/>
                  </a:lnTo>
                  <a:lnTo>
                    <a:pt x="9672" y="2369"/>
                  </a:lnTo>
                  <a:lnTo>
                    <a:pt x="10063" y="2540"/>
                  </a:lnTo>
                  <a:lnTo>
                    <a:pt x="10429" y="2735"/>
                  </a:lnTo>
                  <a:lnTo>
                    <a:pt x="10771" y="2955"/>
                  </a:lnTo>
                  <a:lnTo>
                    <a:pt x="11943" y="1807"/>
                  </a:lnTo>
                  <a:lnTo>
                    <a:pt x="11846" y="1343"/>
                  </a:lnTo>
                  <a:lnTo>
                    <a:pt x="11382" y="1026"/>
                  </a:lnTo>
                  <a:lnTo>
                    <a:pt x="10893" y="782"/>
                  </a:lnTo>
                  <a:lnTo>
                    <a:pt x="10380" y="537"/>
                  </a:lnTo>
                  <a:lnTo>
                    <a:pt x="9843" y="342"/>
                  </a:lnTo>
                  <a:lnTo>
                    <a:pt x="9306" y="195"/>
                  </a:lnTo>
                  <a:lnTo>
                    <a:pt x="8744" y="98"/>
                  </a:lnTo>
                  <a:lnTo>
                    <a:pt x="8158" y="25"/>
                  </a:lnTo>
                  <a:lnTo>
                    <a:pt x="757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30"/>
            <p:cNvSpPr/>
            <p:nvPr/>
          </p:nvSpPr>
          <p:spPr>
            <a:xfrm>
              <a:off x="6068500" y="1771875"/>
              <a:ext cx="182575" cy="182600"/>
            </a:xfrm>
            <a:custGeom>
              <a:avLst/>
              <a:gdLst/>
              <a:ahLst/>
              <a:cxnLst/>
              <a:rect l="l" t="t" r="r" b="b"/>
              <a:pathLst>
                <a:path w="7303" h="7304" extrusionOk="0">
                  <a:moveTo>
                    <a:pt x="3664" y="1"/>
                  </a:moveTo>
                  <a:lnTo>
                    <a:pt x="3297" y="25"/>
                  </a:lnTo>
                  <a:lnTo>
                    <a:pt x="2931" y="74"/>
                  </a:lnTo>
                  <a:lnTo>
                    <a:pt x="2565" y="147"/>
                  </a:lnTo>
                  <a:lnTo>
                    <a:pt x="2247" y="294"/>
                  </a:lnTo>
                  <a:lnTo>
                    <a:pt x="1930" y="440"/>
                  </a:lnTo>
                  <a:lnTo>
                    <a:pt x="1612" y="611"/>
                  </a:lnTo>
                  <a:lnTo>
                    <a:pt x="1344" y="831"/>
                  </a:lnTo>
                  <a:lnTo>
                    <a:pt x="1075" y="1075"/>
                  </a:lnTo>
                  <a:lnTo>
                    <a:pt x="831" y="1320"/>
                  </a:lnTo>
                  <a:lnTo>
                    <a:pt x="635" y="1613"/>
                  </a:lnTo>
                  <a:lnTo>
                    <a:pt x="440" y="1906"/>
                  </a:lnTo>
                  <a:lnTo>
                    <a:pt x="293" y="2223"/>
                  </a:lnTo>
                  <a:lnTo>
                    <a:pt x="171" y="2565"/>
                  </a:lnTo>
                  <a:lnTo>
                    <a:pt x="74" y="2907"/>
                  </a:lnTo>
                  <a:lnTo>
                    <a:pt x="25" y="3273"/>
                  </a:lnTo>
                  <a:lnTo>
                    <a:pt x="0" y="3640"/>
                  </a:lnTo>
                  <a:lnTo>
                    <a:pt x="25" y="4031"/>
                  </a:lnTo>
                  <a:lnTo>
                    <a:pt x="74" y="4373"/>
                  </a:lnTo>
                  <a:lnTo>
                    <a:pt x="171" y="4739"/>
                  </a:lnTo>
                  <a:lnTo>
                    <a:pt x="293" y="5081"/>
                  </a:lnTo>
                  <a:lnTo>
                    <a:pt x="440" y="5398"/>
                  </a:lnTo>
                  <a:lnTo>
                    <a:pt x="635" y="5691"/>
                  </a:lnTo>
                  <a:lnTo>
                    <a:pt x="831" y="5960"/>
                  </a:lnTo>
                  <a:lnTo>
                    <a:pt x="1075" y="6229"/>
                  </a:lnTo>
                  <a:lnTo>
                    <a:pt x="1344" y="6473"/>
                  </a:lnTo>
                  <a:lnTo>
                    <a:pt x="1612" y="6668"/>
                  </a:lnTo>
                  <a:lnTo>
                    <a:pt x="1930" y="6864"/>
                  </a:lnTo>
                  <a:lnTo>
                    <a:pt x="2247" y="7010"/>
                  </a:lnTo>
                  <a:lnTo>
                    <a:pt x="2565" y="7132"/>
                  </a:lnTo>
                  <a:lnTo>
                    <a:pt x="2931" y="7230"/>
                  </a:lnTo>
                  <a:lnTo>
                    <a:pt x="3297" y="7279"/>
                  </a:lnTo>
                  <a:lnTo>
                    <a:pt x="3664" y="7303"/>
                  </a:lnTo>
                  <a:lnTo>
                    <a:pt x="4030" y="7279"/>
                  </a:lnTo>
                  <a:lnTo>
                    <a:pt x="4396" y="7230"/>
                  </a:lnTo>
                  <a:lnTo>
                    <a:pt x="4738" y="7132"/>
                  </a:lnTo>
                  <a:lnTo>
                    <a:pt x="5080" y="7010"/>
                  </a:lnTo>
                  <a:lnTo>
                    <a:pt x="5398" y="6864"/>
                  </a:lnTo>
                  <a:lnTo>
                    <a:pt x="5691" y="6668"/>
                  </a:lnTo>
                  <a:lnTo>
                    <a:pt x="5984" y="6473"/>
                  </a:lnTo>
                  <a:lnTo>
                    <a:pt x="6253" y="6229"/>
                  </a:lnTo>
                  <a:lnTo>
                    <a:pt x="6472" y="5960"/>
                  </a:lnTo>
                  <a:lnTo>
                    <a:pt x="6692" y="5691"/>
                  </a:lnTo>
                  <a:lnTo>
                    <a:pt x="6863" y="5398"/>
                  </a:lnTo>
                  <a:lnTo>
                    <a:pt x="7034" y="5081"/>
                  </a:lnTo>
                  <a:lnTo>
                    <a:pt x="7156" y="4739"/>
                  </a:lnTo>
                  <a:lnTo>
                    <a:pt x="7230" y="4373"/>
                  </a:lnTo>
                  <a:lnTo>
                    <a:pt x="7303" y="4031"/>
                  </a:lnTo>
                  <a:lnTo>
                    <a:pt x="7303" y="3640"/>
                  </a:lnTo>
                  <a:lnTo>
                    <a:pt x="7303" y="3396"/>
                  </a:lnTo>
                  <a:lnTo>
                    <a:pt x="7278" y="3176"/>
                  </a:lnTo>
                  <a:lnTo>
                    <a:pt x="7254" y="2932"/>
                  </a:lnTo>
                  <a:lnTo>
                    <a:pt x="7181" y="2712"/>
                  </a:lnTo>
                  <a:lnTo>
                    <a:pt x="7132" y="2492"/>
                  </a:lnTo>
                  <a:lnTo>
                    <a:pt x="7034" y="2272"/>
                  </a:lnTo>
                  <a:lnTo>
                    <a:pt x="6839" y="1857"/>
                  </a:lnTo>
                  <a:lnTo>
                    <a:pt x="5325" y="3347"/>
                  </a:lnTo>
                  <a:lnTo>
                    <a:pt x="5349" y="3640"/>
                  </a:lnTo>
                  <a:lnTo>
                    <a:pt x="5349" y="3811"/>
                  </a:lnTo>
                  <a:lnTo>
                    <a:pt x="5325" y="3982"/>
                  </a:lnTo>
                  <a:lnTo>
                    <a:pt x="5276" y="4153"/>
                  </a:lnTo>
                  <a:lnTo>
                    <a:pt x="5227" y="4299"/>
                  </a:lnTo>
                  <a:lnTo>
                    <a:pt x="5154" y="4446"/>
                  </a:lnTo>
                  <a:lnTo>
                    <a:pt x="5080" y="4592"/>
                  </a:lnTo>
                  <a:lnTo>
                    <a:pt x="4983" y="4739"/>
                  </a:lnTo>
                  <a:lnTo>
                    <a:pt x="4860" y="4861"/>
                  </a:lnTo>
                  <a:lnTo>
                    <a:pt x="4738" y="4959"/>
                  </a:lnTo>
                  <a:lnTo>
                    <a:pt x="4616" y="5056"/>
                  </a:lnTo>
                  <a:lnTo>
                    <a:pt x="4470" y="5154"/>
                  </a:lnTo>
                  <a:lnTo>
                    <a:pt x="4323" y="5203"/>
                  </a:lnTo>
                  <a:lnTo>
                    <a:pt x="4177" y="5276"/>
                  </a:lnTo>
                  <a:lnTo>
                    <a:pt x="4006" y="5301"/>
                  </a:lnTo>
                  <a:lnTo>
                    <a:pt x="3835" y="5349"/>
                  </a:lnTo>
                  <a:lnTo>
                    <a:pt x="3493" y="5349"/>
                  </a:lnTo>
                  <a:lnTo>
                    <a:pt x="3322" y="5301"/>
                  </a:lnTo>
                  <a:lnTo>
                    <a:pt x="3151" y="5276"/>
                  </a:lnTo>
                  <a:lnTo>
                    <a:pt x="3004" y="5203"/>
                  </a:lnTo>
                  <a:lnTo>
                    <a:pt x="2858" y="5154"/>
                  </a:lnTo>
                  <a:lnTo>
                    <a:pt x="2711" y="5056"/>
                  </a:lnTo>
                  <a:lnTo>
                    <a:pt x="2589" y="4959"/>
                  </a:lnTo>
                  <a:lnTo>
                    <a:pt x="2467" y="4861"/>
                  </a:lnTo>
                  <a:lnTo>
                    <a:pt x="2345" y="4739"/>
                  </a:lnTo>
                  <a:lnTo>
                    <a:pt x="2247" y="4592"/>
                  </a:lnTo>
                  <a:lnTo>
                    <a:pt x="2174" y="4446"/>
                  </a:lnTo>
                  <a:lnTo>
                    <a:pt x="2101" y="4299"/>
                  </a:lnTo>
                  <a:lnTo>
                    <a:pt x="2027" y="4153"/>
                  </a:lnTo>
                  <a:lnTo>
                    <a:pt x="2003" y="3982"/>
                  </a:lnTo>
                  <a:lnTo>
                    <a:pt x="1979" y="3811"/>
                  </a:lnTo>
                  <a:lnTo>
                    <a:pt x="1954" y="3640"/>
                  </a:lnTo>
                  <a:lnTo>
                    <a:pt x="1979" y="3469"/>
                  </a:lnTo>
                  <a:lnTo>
                    <a:pt x="2003" y="3298"/>
                  </a:lnTo>
                  <a:lnTo>
                    <a:pt x="2027" y="3151"/>
                  </a:lnTo>
                  <a:lnTo>
                    <a:pt x="2101" y="2980"/>
                  </a:lnTo>
                  <a:lnTo>
                    <a:pt x="2174" y="2834"/>
                  </a:lnTo>
                  <a:lnTo>
                    <a:pt x="2247" y="2687"/>
                  </a:lnTo>
                  <a:lnTo>
                    <a:pt x="2345" y="2565"/>
                  </a:lnTo>
                  <a:lnTo>
                    <a:pt x="2467" y="2443"/>
                  </a:lnTo>
                  <a:lnTo>
                    <a:pt x="2589" y="2345"/>
                  </a:lnTo>
                  <a:lnTo>
                    <a:pt x="2711" y="2248"/>
                  </a:lnTo>
                  <a:lnTo>
                    <a:pt x="2858" y="2150"/>
                  </a:lnTo>
                  <a:lnTo>
                    <a:pt x="3004" y="2077"/>
                  </a:lnTo>
                  <a:lnTo>
                    <a:pt x="3151" y="2028"/>
                  </a:lnTo>
                  <a:lnTo>
                    <a:pt x="3322" y="1979"/>
                  </a:lnTo>
                  <a:lnTo>
                    <a:pt x="3493" y="1955"/>
                  </a:lnTo>
                  <a:lnTo>
                    <a:pt x="3664" y="1955"/>
                  </a:lnTo>
                  <a:lnTo>
                    <a:pt x="3957" y="1979"/>
                  </a:lnTo>
                  <a:lnTo>
                    <a:pt x="5447" y="465"/>
                  </a:lnTo>
                  <a:lnTo>
                    <a:pt x="5056" y="269"/>
                  </a:lnTo>
                  <a:lnTo>
                    <a:pt x="4836" y="196"/>
                  </a:lnTo>
                  <a:lnTo>
                    <a:pt x="4616" y="123"/>
                  </a:lnTo>
                  <a:lnTo>
                    <a:pt x="4372" y="74"/>
                  </a:lnTo>
                  <a:lnTo>
                    <a:pt x="4152" y="25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30"/>
            <p:cNvSpPr/>
            <p:nvPr/>
          </p:nvSpPr>
          <p:spPr>
            <a:xfrm>
              <a:off x="5981175" y="2005125"/>
              <a:ext cx="75125" cy="70850"/>
            </a:xfrm>
            <a:custGeom>
              <a:avLst/>
              <a:gdLst/>
              <a:ahLst/>
              <a:cxnLst/>
              <a:rect l="l" t="t" r="r" b="b"/>
              <a:pathLst>
                <a:path w="3005" h="2834" extrusionOk="0">
                  <a:moveTo>
                    <a:pt x="1466" y="0"/>
                  </a:moveTo>
                  <a:lnTo>
                    <a:pt x="294" y="1173"/>
                  </a:lnTo>
                  <a:lnTo>
                    <a:pt x="172" y="1319"/>
                  </a:lnTo>
                  <a:lnTo>
                    <a:pt x="74" y="1490"/>
                  </a:lnTo>
                  <a:lnTo>
                    <a:pt x="25" y="1661"/>
                  </a:lnTo>
                  <a:lnTo>
                    <a:pt x="1" y="1857"/>
                  </a:lnTo>
                  <a:lnTo>
                    <a:pt x="25" y="2052"/>
                  </a:lnTo>
                  <a:lnTo>
                    <a:pt x="74" y="2223"/>
                  </a:lnTo>
                  <a:lnTo>
                    <a:pt x="172" y="2394"/>
                  </a:lnTo>
                  <a:lnTo>
                    <a:pt x="294" y="2540"/>
                  </a:lnTo>
                  <a:lnTo>
                    <a:pt x="440" y="2663"/>
                  </a:lnTo>
                  <a:lnTo>
                    <a:pt x="611" y="2760"/>
                  </a:lnTo>
                  <a:lnTo>
                    <a:pt x="807" y="2809"/>
                  </a:lnTo>
                  <a:lnTo>
                    <a:pt x="978" y="2833"/>
                  </a:lnTo>
                  <a:lnTo>
                    <a:pt x="1173" y="2809"/>
                  </a:lnTo>
                  <a:lnTo>
                    <a:pt x="1344" y="2760"/>
                  </a:lnTo>
                  <a:lnTo>
                    <a:pt x="1515" y="2663"/>
                  </a:lnTo>
                  <a:lnTo>
                    <a:pt x="1686" y="2540"/>
                  </a:lnTo>
                  <a:lnTo>
                    <a:pt x="2858" y="1368"/>
                  </a:lnTo>
                  <a:lnTo>
                    <a:pt x="3005" y="1197"/>
                  </a:lnTo>
                  <a:lnTo>
                    <a:pt x="2590" y="928"/>
                  </a:lnTo>
                  <a:lnTo>
                    <a:pt x="2199" y="635"/>
                  </a:lnTo>
                  <a:lnTo>
                    <a:pt x="1808" y="342"/>
                  </a:lnTo>
                  <a:lnTo>
                    <a:pt x="146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30"/>
            <p:cNvSpPr/>
            <p:nvPr/>
          </p:nvSpPr>
          <p:spPr>
            <a:xfrm>
              <a:off x="6263875" y="2005125"/>
              <a:ext cx="74525" cy="70850"/>
            </a:xfrm>
            <a:custGeom>
              <a:avLst/>
              <a:gdLst/>
              <a:ahLst/>
              <a:cxnLst/>
              <a:rect l="l" t="t" r="r" b="b"/>
              <a:pathLst>
                <a:path w="2981" h="2834" extrusionOk="0">
                  <a:moveTo>
                    <a:pt x="1539" y="0"/>
                  </a:moveTo>
                  <a:lnTo>
                    <a:pt x="1173" y="342"/>
                  </a:lnTo>
                  <a:lnTo>
                    <a:pt x="807" y="635"/>
                  </a:lnTo>
                  <a:lnTo>
                    <a:pt x="416" y="928"/>
                  </a:lnTo>
                  <a:lnTo>
                    <a:pt x="1" y="1197"/>
                  </a:lnTo>
                  <a:lnTo>
                    <a:pt x="123" y="1368"/>
                  </a:lnTo>
                  <a:lnTo>
                    <a:pt x="1319" y="2540"/>
                  </a:lnTo>
                  <a:lnTo>
                    <a:pt x="1466" y="2663"/>
                  </a:lnTo>
                  <a:lnTo>
                    <a:pt x="1637" y="2760"/>
                  </a:lnTo>
                  <a:lnTo>
                    <a:pt x="1832" y="2809"/>
                  </a:lnTo>
                  <a:lnTo>
                    <a:pt x="2003" y="2833"/>
                  </a:lnTo>
                  <a:lnTo>
                    <a:pt x="2199" y="2809"/>
                  </a:lnTo>
                  <a:lnTo>
                    <a:pt x="2370" y="2760"/>
                  </a:lnTo>
                  <a:lnTo>
                    <a:pt x="2541" y="2663"/>
                  </a:lnTo>
                  <a:lnTo>
                    <a:pt x="2712" y="2540"/>
                  </a:lnTo>
                  <a:lnTo>
                    <a:pt x="2834" y="2394"/>
                  </a:lnTo>
                  <a:lnTo>
                    <a:pt x="2931" y="2223"/>
                  </a:lnTo>
                  <a:lnTo>
                    <a:pt x="2980" y="2052"/>
                  </a:lnTo>
                  <a:lnTo>
                    <a:pt x="2980" y="1857"/>
                  </a:lnTo>
                  <a:lnTo>
                    <a:pt x="2980" y="1661"/>
                  </a:lnTo>
                  <a:lnTo>
                    <a:pt x="2931" y="1490"/>
                  </a:lnTo>
                  <a:lnTo>
                    <a:pt x="2834" y="1319"/>
                  </a:lnTo>
                  <a:lnTo>
                    <a:pt x="2712" y="1173"/>
                  </a:lnTo>
                  <a:lnTo>
                    <a:pt x="153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30"/>
            <p:cNvSpPr/>
            <p:nvPr/>
          </p:nvSpPr>
          <p:spPr>
            <a:xfrm>
              <a:off x="6147875" y="1619250"/>
              <a:ext cx="251575" cy="255850"/>
            </a:xfrm>
            <a:custGeom>
              <a:avLst/>
              <a:gdLst/>
              <a:ahLst/>
              <a:cxnLst/>
              <a:rect l="l" t="t" r="r" b="b"/>
              <a:pathLst>
                <a:path w="10063" h="10234" extrusionOk="0">
                  <a:moveTo>
                    <a:pt x="7352" y="0"/>
                  </a:moveTo>
                  <a:lnTo>
                    <a:pt x="7254" y="24"/>
                  </a:lnTo>
                  <a:lnTo>
                    <a:pt x="7181" y="73"/>
                  </a:lnTo>
                  <a:lnTo>
                    <a:pt x="7083" y="147"/>
                  </a:lnTo>
                  <a:lnTo>
                    <a:pt x="5447" y="1758"/>
                  </a:lnTo>
                  <a:lnTo>
                    <a:pt x="5373" y="1856"/>
                  </a:lnTo>
                  <a:lnTo>
                    <a:pt x="5300" y="1978"/>
                  </a:lnTo>
                  <a:lnTo>
                    <a:pt x="5227" y="2125"/>
                  </a:lnTo>
                  <a:lnTo>
                    <a:pt x="5178" y="2247"/>
                  </a:lnTo>
                  <a:lnTo>
                    <a:pt x="5154" y="2393"/>
                  </a:lnTo>
                  <a:lnTo>
                    <a:pt x="5129" y="2540"/>
                  </a:lnTo>
                  <a:lnTo>
                    <a:pt x="5129" y="2687"/>
                  </a:lnTo>
                  <a:lnTo>
                    <a:pt x="5129" y="2809"/>
                  </a:lnTo>
                  <a:lnTo>
                    <a:pt x="5349" y="3981"/>
                  </a:lnTo>
                  <a:lnTo>
                    <a:pt x="5398" y="4152"/>
                  </a:lnTo>
                  <a:lnTo>
                    <a:pt x="147" y="9403"/>
                  </a:lnTo>
                  <a:lnTo>
                    <a:pt x="74" y="9476"/>
                  </a:lnTo>
                  <a:lnTo>
                    <a:pt x="25" y="9574"/>
                  </a:lnTo>
                  <a:lnTo>
                    <a:pt x="0" y="9672"/>
                  </a:lnTo>
                  <a:lnTo>
                    <a:pt x="0" y="9745"/>
                  </a:lnTo>
                  <a:lnTo>
                    <a:pt x="0" y="9843"/>
                  </a:lnTo>
                  <a:lnTo>
                    <a:pt x="25" y="9940"/>
                  </a:lnTo>
                  <a:lnTo>
                    <a:pt x="74" y="10013"/>
                  </a:lnTo>
                  <a:lnTo>
                    <a:pt x="147" y="10087"/>
                  </a:lnTo>
                  <a:lnTo>
                    <a:pt x="220" y="10160"/>
                  </a:lnTo>
                  <a:lnTo>
                    <a:pt x="293" y="10209"/>
                  </a:lnTo>
                  <a:lnTo>
                    <a:pt x="391" y="10233"/>
                  </a:lnTo>
                  <a:lnTo>
                    <a:pt x="586" y="10233"/>
                  </a:lnTo>
                  <a:lnTo>
                    <a:pt x="660" y="10209"/>
                  </a:lnTo>
                  <a:lnTo>
                    <a:pt x="757" y="10160"/>
                  </a:lnTo>
                  <a:lnTo>
                    <a:pt x="831" y="10087"/>
                  </a:lnTo>
                  <a:lnTo>
                    <a:pt x="6204" y="4738"/>
                  </a:lnTo>
                  <a:lnTo>
                    <a:pt x="7254" y="4909"/>
                  </a:lnTo>
                  <a:lnTo>
                    <a:pt x="7376" y="4933"/>
                  </a:lnTo>
                  <a:lnTo>
                    <a:pt x="7523" y="4933"/>
                  </a:lnTo>
                  <a:lnTo>
                    <a:pt x="7645" y="4909"/>
                  </a:lnTo>
                  <a:lnTo>
                    <a:pt x="7791" y="4860"/>
                  </a:lnTo>
                  <a:lnTo>
                    <a:pt x="7938" y="4811"/>
                  </a:lnTo>
                  <a:lnTo>
                    <a:pt x="8060" y="4763"/>
                  </a:lnTo>
                  <a:lnTo>
                    <a:pt x="8182" y="4689"/>
                  </a:lnTo>
                  <a:lnTo>
                    <a:pt x="8280" y="4592"/>
                  </a:lnTo>
                  <a:lnTo>
                    <a:pt x="9916" y="2955"/>
                  </a:lnTo>
                  <a:lnTo>
                    <a:pt x="9989" y="2882"/>
                  </a:lnTo>
                  <a:lnTo>
                    <a:pt x="10038" y="2784"/>
                  </a:lnTo>
                  <a:lnTo>
                    <a:pt x="10063" y="2711"/>
                  </a:lnTo>
                  <a:lnTo>
                    <a:pt x="10038" y="2613"/>
                  </a:lnTo>
                  <a:lnTo>
                    <a:pt x="10014" y="2564"/>
                  </a:lnTo>
                  <a:lnTo>
                    <a:pt x="9940" y="2491"/>
                  </a:lnTo>
                  <a:lnTo>
                    <a:pt x="9843" y="2442"/>
                  </a:lnTo>
                  <a:lnTo>
                    <a:pt x="9745" y="2418"/>
                  </a:lnTo>
                  <a:lnTo>
                    <a:pt x="8695" y="2223"/>
                  </a:lnTo>
                  <a:lnTo>
                    <a:pt x="9721" y="1197"/>
                  </a:lnTo>
                  <a:lnTo>
                    <a:pt x="9794" y="1123"/>
                  </a:lnTo>
                  <a:lnTo>
                    <a:pt x="9843" y="1026"/>
                  </a:lnTo>
                  <a:lnTo>
                    <a:pt x="9867" y="953"/>
                  </a:lnTo>
                  <a:lnTo>
                    <a:pt x="9867" y="855"/>
                  </a:lnTo>
                  <a:lnTo>
                    <a:pt x="9867" y="757"/>
                  </a:lnTo>
                  <a:lnTo>
                    <a:pt x="9843" y="659"/>
                  </a:lnTo>
                  <a:lnTo>
                    <a:pt x="9794" y="586"/>
                  </a:lnTo>
                  <a:lnTo>
                    <a:pt x="9721" y="513"/>
                  </a:lnTo>
                  <a:lnTo>
                    <a:pt x="9647" y="440"/>
                  </a:lnTo>
                  <a:lnTo>
                    <a:pt x="9574" y="391"/>
                  </a:lnTo>
                  <a:lnTo>
                    <a:pt x="9476" y="366"/>
                  </a:lnTo>
                  <a:lnTo>
                    <a:pt x="9281" y="366"/>
                  </a:lnTo>
                  <a:lnTo>
                    <a:pt x="9208" y="391"/>
                  </a:lnTo>
                  <a:lnTo>
                    <a:pt x="9110" y="440"/>
                  </a:lnTo>
                  <a:lnTo>
                    <a:pt x="9037" y="513"/>
                  </a:lnTo>
                  <a:lnTo>
                    <a:pt x="7889" y="1661"/>
                  </a:lnTo>
                  <a:lnTo>
                    <a:pt x="7840" y="1490"/>
                  </a:lnTo>
                  <a:lnTo>
                    <a:pt x="7620" y="318"/>
                  </a:lnTo>
                  <a:lnTo>
                    <a:pt x="7596" y="195"/>
                  </a:lnTo>
                  <a:lnTo>
                    <a:pt x="7547" y="98"/>
                  </a:lnTo>
                  <a:lnTo>
                    <a:pt x="7498" y="49"/>
                  </a:lnTo>
                  <a:lnTo>
                    <a:pt x="742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9" name="Google Shape;639;p30"/>
          <p:cNvSpPr/>
          <p:nvPr/>
        </p:nvSpPr>
        <p:spPr>
          <a:xfrm>
            <a:off x="637248" y="3095965"/>
            <a:ext cx="414053" cy="436530"/>
          </a:xfrm>
          <a:custGeom>
            <a:avLst/>
            <a:gdLst/>
            <a:ahLst/>
            <a:cxnLst/>
            <a:rect l="l" t="t" r="r" b="b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3" name="Google Shape;643;p30"/>
          <p:cNvSpPr/>
          <p:nvPr/>
        </p:nvSpPr>
        <p:spPr>
          <a:xfrm>
            <a:off x="6170551" y="3095965"/>
            <a:ext cx="464307" cy="464283"/>
          </a:xfrm>
          <a:custGeom>
            <a:avLst/>
            <a:gdLst/>
            <a:ahLst/>
            <a:cxnLst/>
            <a:rect l="l" t="t" r="r" b="b"/>
            <a:pathLst>
              <a:path w="18758" h="18757" extrusionOk="0">
                <a:moveTo>
                  <a:pt x="10039" y="2467"/>
                </a:moveTo>
                <a:lnTo>
                  <a:pt x="10380" y="2491"/>
                </a:lnTo>
                <a:lnTo>
                  <a:pt x="10674" y="2516"/>
                </a:lnTo>
                <a:lnTo>
                  <a:pt x="10869" y="2540"/>
                </a:lnTo>
                <a:lnTo>
                  <a:pt x="10967" y="2564"/>
                </a:lnTo>
                <a:lnTo>
                  <a:pt x="10991" y="2589"/>
                </a:lnTo>
                <a:lnTo>
                  <a:pt x="10967" y="2638"/>
                </a:lnTo>
                <a:lnTo>
                  <a:pt x="10893" y="2784"/>
                </a:lnTo>
                <a:lnTo>
                  <a:pt x="10771" y="2955"/>
                </a:lnTo>
                <a:lnTo>
                  <a:pt x="10600" y="3151"/>
                </a:lnTo>
                <a:lnTo>
                  <a:pt x="10405" y="3322"/>
                </a:lnTo>
                <a:lnTo>
                  <a:pt x="10209" y="3468"/>
                </a:lnTo>
                <a:lnTo>
                  <a:pt x="10039" y="3590"/>
                </a:lnTo>
                <a:lnTo>
                  <a:pt x="9941" y="3615"/>
                </a:lnTo>
                <a:lnTo>
                  <a:pt x="9843" y="3639"/>
                </a:lnTo>
                <a:lnTo>
                  <a:pt x="9745" y="3663"/>
                </a:lnTo>
                <a:lnTo>
                  <a:pt x="9648" y="3737"/>
                </a:lnTo>
                <a:lnTo>
                  <a:pt x="9550" y="3810"/>
                </a:lnTo>
                <a:lnTo>
                  <a:pt x="9452" y="3883"/>
                </a:lnTo>
                <a:lnTo>
                  <a:pt x="9355" y="3957"/>
                </a:lnTo>
                <a:lnTo>
                  <a:pt x="9257" y="3981"/>
                </a:lnTo>
                <a:lnTo>
                  <a:pt x="9159" y="4005"/>
                </a:lnTo>
                <a:lnTo>
                  <a:pt x="9086" y="4005"/>
                </a:lnTo>
                <a:lnTo>
                  <a:pt x="8988" y="4054"/>
                </a:lnTo>
                <a:lnTo>
                  <a:pt x="8866" y="4128"/>
                </a:lnTo>
                <a:lnTo>
                  <a:pt x="8793" y="4201"/>
                </a:lnTo>
                <a:lnTo>
                  <a:pt x="8695" y="4274"/>
                </a:lnTo>
                <a:lnTo>
                  <a:pt x="8598" y="4323"/>
                </a:lnTo>
                <a:lnTo>
                  <a:pt x="8500" y="4372"/>
                </a:lnTo>
                <a:lnTo>
                  <a:pt x="8304" y="4372"/>
                </a:lnTo>
                <a:lnTo>
                  <a:pt x="8207" y="4323"/>
                </a:lnTo>
                <a:lnTo>
                  <a:pt x="8109" y="4274"/>
                </a:lnTo>
                <a:lnTo>
                  <a:pt x="8036" y="4201"/>
                </a:lnTo>
                <a:lnTo>
                  <a:pt x="7963" y="4103"/>
                </a:lnTo>
                <a:lnTo>
                  <a:pt x="7938" y="4005"/>
                </a:lnTo>
                <a:lnTo>
                  <a:pt x="7963" y="3908"/>
                </a:lnTo>
                <a:lnTo>
                  <a:pt x="8036" y="3810"/>
                </a:lnTo>
                <a:lnTo>
                  <a:pt x="8109" y="3712"/>
                </a:lnTo>
                <a:lnTo>
                  <a:pt x="8158" y="3615"/>
                </a:lnTo>
                <a:lnTo>
                  <a:pt x="8207" y="3517"/>
                </a:lnTo>
                <a:lnTo>
                  <a:pt x="8207" y="3419"/>
                </a:lnTo>
                <a:lnTo>
                  <a:pt x="8182" y="3273"/>
                </a:lnTo>
                <a:lnTo>
                  <a:pt x="8158" y="3199"/>
                </a:lnTo>
                <a:lnTo>
                  <a:pt x="8109" y="3151"/>
                </a:lnTo>
                <a:lnTo>
                  <a:pt x="8060" y="3102"/>
                </a:lnTo>
                <a:lnTo>
                  <a:pt x="7987" y="3077"/>
                </a:lnTo>
                <a:lnTo>
                  <a:pt x="7840" y="3053"/>
                </a:lnTo>
                <a:lnTo>
                  <a:pt x="7669" y="3028"/>
                </a:lnTo>
                <a:lnTo>
                  <a:pt x="7596" y="2980"/>
                </a:lnTo>
                <a:lnTo>
                  <a:pt x="7547" y="2955"/>
                </a:lnTo>
                <a:lnTo>
                  <a:pt x="7523" y="2906"/>
                </a:lnTo>
                <a:lnTo>
                  <a:pt x="7547" y="2833"/>
                </a:lnTo>
                <a:lnTo>
                  <a:pt x="7572" y="2760"/>
                </a:lnTo>
                <a:lnTo>
                  <a:pt x="7645" y="2662"/>
                </a:lnTo>
                <a:lnTo>
                  <a:pt x="7694" y="2638"/>
                </a:lnTo>
                <a:lnTo>
                  <a:pt x="7792" y="2589"/>
                </a:lnTo>
                <a:lnTo>
                  <a:pt x="8036" y="2540"/>
                </a:lnTo>
                <a:lnTo>
                  <a:pt x="8329" y="2491"/>
                </a:lnTo>
                <a:lnTo>
                  <a:pt x="8671" y="2467"/>
                </a:lnTo>
                <a:close/>
                <a:moveTo>
                  <a:pt x="11455" y="4763"/>
                </a:moveTo>
                <a:lnTo>
                  <a:pt x="11528" y="4787"/>
                </a:lnTo>
                <a:lnTo>
                  <a:pt x="11577" y="4811"/>
                </a:lnTo>
                <a:lnTo>
                  <a:pt x="11626" y="4885"/>
                </a:lnTo>
                <a:lnTo>
                  <a:pt x="11650" y="4958"/>
                </a:lnTo>
                <a:lnTo>
                  <a:pt x="11626" y="5031"/>
                </a:lnTo>
                <a:lnTo>
                  <a:pt x="11577" y="5153"/>
                </a:lnTo>
                <a:lnTo>
                  <a:pt x="11528" y="5251"/>
                </a:lnTo>
                <a:lnTo>
                  <a:pt x="11455" y="5324"/>
                </a:lnTo>
                <a:lnTo>
                  <a:pt x="11357" y="5398"/>
                </a:lnTo>
                <a:lnTo>
                  <a:pt x="11260" y="5471"/>
                </a:lnTo>
                <a:lnTo>
                  <a:pt x="11162" y="5520"/>
                </a:lnTo>
                <a:lnTo>
                  <a:pt x="10991" y="5520"/>
                </a:lnTo>
                <a:lnTo>
                  <a:pt x="10942" y="5471"/>
                </a:lnTo>
                <a:lnTo>
                  <a:pt x="10893" y="5398"/>
                </a:lnTo>
                <a:lnTo>
                  <a:pt x="10869" y="5324"/>
                </a:lnTo>
                <a:lnTo>
                  <a:pt x="10893" y="5251"/>
                </a:lnTo>
                <a:lnTo>
                  <a:pt x="10942" y="5153"/>
                </a:lnTo>
                <a:lnTo>
                  <a:pt x="10991" y="5031"/>
                </a:lnTo>
                <a:lnTo>
                  <a:pt x="11064" y="4958"/>
                </a:lnTo>
                <a:lnTo>
                  <a:pt x="11162" y="4885"/>
                </a:lnTo>
                <a:lnTo>
                  <a:pt x="11260" y="4811"/>
                </a:lnTo>
                <a:lnTo>
                  <a:pt x="11357" y="4787"/>
                </a:lnTo>
                <a:lnTo>
                  <a:pt x="11455" y="4763"/>
                </a:lnTo>
                <a:close/>
                <a:moveTo>
                  <a:pt x="16437" y="12260"/>
                </a:moveTo>
                <a:lnTo>
                  <a:pt x="16511" y="12285"/>
                </a:lnTo>
                <a:lnTo>
                  <a:pt x="16535" y="12334"/>
                </a:lnTo>
                <a:lnTo>
                  <a:pt x="16559" y="12407"/>
                </a:lnTo>
                <a:lnTo>
                  <a:pt x="16584" y="12578"/>
                </a:lnTo>
                <a:lnTo>
                  <a:pt x="16584" y="12651"/>
                </a:lnTo>
                <a:lnTo>
                  <a:pt x="16535" y="12749"/>
                </a:lnTo>
                <a:lnTo>
                  <a:pt x="16486" y="12871"/>
                </a:lnTo>
                <a:lnTo>
                  <a:pt x="16413" y="12944"/>
                </a:lnTo>
                <a:lnTo>
                  <a:pt x="16340" y="13042"/>
                </a:lnTo>
                <a:lnTo>
                  <a:pt x="16266" y="13140"/>
                </a:lnTo>
                <a:lnTo>
                  <a:pt x="16218" y="13237"/>
                </a:lnTo>
                <a:lnTo>
                  <a:pt x="16218" y="13335"/>
                </a:lnTo>
                <a:lnTo>
                  <a:pt x="16193" y="13482"/>
                </a:lnTo>
                <a:lnTo>
                  <a:pt x="16144" y="13555"/>
                </a:lnTo>
                <a:lnTo>
                  <a:pt x="16120" y="13628"/>
                </a:lnTo>
                <a:lnTo>
                  <a:pt x="16071" y="13653"/>
                </a:lnTo>
                <a:lnTo>
                  <a:pt x="15973" y="13653"/>
                </a:lnTo>
                <a:lnTo>
                  <a:pt x="15924" y="13628"/>
                </a:lnTo>
                <a:lnTo>
                  <a:pt x="15900" y="13555"/>
                </a:lnTo>
                <a:lnTo>
                  <a:pt x="15851" y="13433"/>
                </a:lnTo>
                <a:lnTo>
                  <a:pt x="15851" y="13286"/>
                </a:lnTo>
                <a:lnTo>
                  <a:pt x="15827" y="13140"/>
                </a:lnTo>
                <a:lnTo>
                  <a:pt x="15851" y="12969"/>
                </a:lnTo>
                <a:lnTo>
                  <a:pt x="15924" y="12798"/>
                </a:lnTo>
                <a:lnTo>
                  <a:pt x="15998" y="12627"/>
                </a:lnTo>
                <a:lnTo>
                  <a:pt x="16120" y="12480"/>
                </a:lnTo>
                <a:lnTo>
                  <a:pt x="16242" y="12383"/>
                </a:lnTo>
                <a:lnTo>
                  <a:pt x="16340" y="12309"/>
                </a:lnTo>
                <a:lnTo>
                  <a:pt x="16437" y="12260"/>
                </a:lnTo>
                <a:close/>
                <a:moveTo>
                  <a:pt x="13922" y="3615"/>
                </a:moveTo>
                <a:lnTo>
                  <a:pt x="14239" y="3639"/>
                </a:lnTo>
                <a:lnTo>
                  <a:pt x="14483" y="3639"/>
                </a:lnTo>
                <a:lnTo>
                  <a:pt x="14679" y="3688"/>
                </a:lnTo>
                <a:lnTo>
                  <a:pt x="14777" y="3712"/>
                </a:lnTo>
                <a:lnTo>
                  <a:pt x="14825" y="3737"/>
                </a:lnTo>
                <a:lnTo>
                  <a:pt x="14874" y="3761"/>
                </a:lnTo>
                <a:lnTo>
                  <a:pt x="14923" y="3737"/>
                </a:lnTo>
                <a:lnTo>
                  <a:pt x="14972" y="3712"/>
                </a:lnTo>
                <a:lnTo>
                  <a:pt x="15045" y="3688"/>
                </a:lnTo>
                <a:lnTo>
                  <a:pt x="15143" y="3663"/>
                </a:lnTo>
                <a:lnTo>
                  <a:pt x="15485" y="3639"/>
                </a:lnTo>
                <a:lnTo>
                  <a:pt x="15900" y="4103"/>
                </a:lnTo>
                <a:lnTo>
                  <a:pt x="16291" y="4616"/>
                </a:lnTo>
                <a:lnTo>
                  <a:pt x="16633" y="5153"/>
                </a:lnTo>
                <a:lnTo>
                  <a:pt x="16926" y="5715"/>
                </a:lnTo>
                <a:lnTo>
                  <a:pt x="17194" y="6301"/>
                </a:lnTo>
                <a:lnTo>
                  <a:pt x="17390" y="6912"/>
                </a:lnTo>
                <a:lnTo>
                  <a:pt x="17561" y="7547"/>
                </a:lnTo>
                <a:lnTo>
                  <a:pt x="17683" y="8182"/>
                </a:lnTo>
                <a:lnTo>
                  <a:pt x="17414" y="8157"/>
                </a:lnTo>
                <a:lnTo>
                  <a:pt x="17317" y="8133"/>
                </a:lnTo>
                <a:lnTo>
                  <a:pt x="17268" y="8084"/>
                </a:lnTo>
                <a:lnTo>
                  <a:pt x="17219" y="8060"/>
                </a:lnTo>
                <a:lnTo>
                  <a:pt x="17146" y="8035"/>
                </a:lnTo>
                <a:lnTo>
                  <a:pt x="16975" y="8011"/>
                </a:lnTo>
                <a:lnTo>
                  <a:pt x="16877" y="7986"/>
                </a:lnTo>
                <a:lnTo>
                  <a:pt x="16779" y="7938"/>
                </a:lnTo>
                <a:lnTo>
                  <a:pt x="16682" y="7889"/>
                </a:lnTo>
                <a:lnTo>
                  <a:pt x="16584" y="7815"/>
                </a:lnTo>
                <a:lnTo>
                  <a:pt x="16511" y="7742"/>
                </a:lnTo>
                <a:lnTo>
                  <a:pt x="16437" y="7693"/>
                </a:lnTo>
                <a:lnTo>
                  <a:pt x="16364" y="7693"/>
                </a:lnTo>
                <a:lnTo>
                  <a:pt x="16315" y="7718"/>
                </a:lnTo>
                <a:lnTo>
                  <a:pt x="16291" y="7767"/>
                </a:lnTo>
                <a:lnTo>
                  <a:pt x="16291" y="7840"/>
                </a:lnTo>
                <a:lnTo>
                  <a:pt x="16340" y="7913"/>
                </a:lnTo>
                <a:lnTo>
                  <a:pt x="16413" y="8011"/>
                </a:lnTo>
                <a:lnTo>
                  <a:pt x="16486" y="8084"/>
                </a:lnTo>
                <a:lnTo>
                  <a:pt x="16584" y="8133"/>
                </a:lnTo>
                <a:lnTo>
                  <a:pt x="16706" y="8182"/>
                </a:lnTo>
                <a:lnTo>
                  <a:pt x="16779" y="8182"/>
                </a:lnTo>
                <a:lnTo>
                  <a:pt x="16877" y="8206"/>
                </a:lnTo>
                <a:lnTo>
                  <a:pt x="16975" y="8255"/>
                </a:lnTo>
                <a:lnTo>
                  <a:pt x="17072" y="8304"/>
                </a:lnTo>
                <a:lnTo>
                  <a:pt x="17170" y="8377"/>
                </a:lnTo>
                <a:lnTo>
                  <a:pt x="17194" y="8426"/>
                </a:lnTo>
                <a:lnTo>
                  <a:pt x="17219" y="8475"/>
                </a:lnTo>
                <a:lnTo>
                  <a:pt x="17194" y="8621"/>
                </a:lnTo>
                <a:lnTo>
                  <a:pt x="17097" y="8792"/>
                </a:lnTo>
                <a:lnTo>
                  <a:pt x="16975" y="8963"/>
                </a:lnTo>
                <a:lnTo>
                  <a:pt x="16804" y="9110"/>
                </a:lnTo>
                <a:lnTo>
                  <a:pt x="16657" y="9232"/>
                </a:lnTo>
                <a:lnTo>
                  <a:pt x="16511" y="9305"/>
                </a:lnTo>
                <a:lnTo>
                  <a:pt x="16413" y="9330"/>
                </a:lnTo>
                <a:lnTo>
                  <a:pt x="16242" y="9354"/>
                </a:lnTo>
                <a:lnTo>
                  <a:pt x="16169" y="9378"/>
                </a:lnTo>
                <a:lnTo>
                  <a:pt x="16120" y="9427"/>
                </a:lnTo>
                <a:lnTo>
                  <a:pt x="16071" y="9452"/>
                </a:lnTo>
                <a:lnTo>
                  <a:pt x="16022" y="9476"/>
                </a:lnTo>
                <a:lnTo>
                  <a:pt x="15973" y="9452"/>
                </a:lnTo>
                <a:lnTo>
                  <a:pt x="15924" y="9427"/>
                </a:lnTo>
                <a:lnTo>
                  <a:pt x="15900" y="9378"/>
                </a:lnTo>
                <a:lnTo>
                  <a:pt x="15851" y="9305"/>
                </a:lnTo>
                <a:lnTo>
                  <a:pt x="15827" y="9134"/>
                </a:lnTo>
                <a:lnTo>
                  <a:pt x="15802" y="9037"/>
                </a:lnTo>
                <a:lnTo>
                  <a:pt x="15729" y="8890"/>
                </a:lnTo>
                <a:lnTo>
                  <a:pt x="15607" y="8743"/>
                </a:lnTo>
                <a:lnTo>
                  <a:pt x="15460" y="8573"/>
                </a:lnTo>
                <a:lnTo>
                  <a:pt x="15314" y="8402"/>
                </a:lnTo>
                <a:lnTo>
                  <a:pt x="15192" y="8255"/>
                </a:lnTo>
                <a:lnTo>
                  <a:pt x="15094" y="8108"/>
                </a:lnTo>
                <a:lnTo>
                  <a:pt x="15070" y="8011"/>
                </a:lnTo>
                <a:lnTo>
                  <a:pt x="15070" y="7938"/>
                </a:lnTo>
                <a:lnTo>
                  <a:pt x="15045" y="7889"/>
                </a:lnTo>
                <a:lnTo>
                  <a:pt x="15021" y="7889"/>
                </a:lnTo>
                <a:lnTo>
                  <a:pt x="14972" y="7913"/>
                </a:lnTo>
                <a:lnTo>
                  <a:pt x="14948" y="7962"/>
                </a:lnTo>
                <a:lnTo>
                  <a:pt x="14899" y="8035"/>
                </a:lnTo>
                <a:lnTo>
                  <a:pt x="14874" y="8182"/>
                </a:lnTo>
                <a:lnTo>
                  <a:pt x="14899" y="8279"/>
                </a:lnTo>
                <a:lnTo>
                  <a:pt x="14972" y="8402"/>
                </a:lnTo>
                <a:lnTo>
                  <a:pt x="15045" y="8548"/>
                </a:lnTo>
                <a:lnTo>
                  <a:pt x="15167" y="8670"/>
                </a:lnTo>
                <a:lnTo>
                  <a:pt x="15265" y="8792"/>
                </a:lnTo>
                <a:lnTo>
                  <a:pt x="15363" y="8914"/>
                </a:lnTo>
                <a:lnTo>
                  <a:pt x="15436" y="9037"/>
                </a:lnTo>
                <a:lnTo>
                  <a:pt x="15460" y="9134"/>
                </a:lnTo>
                <a:lnTo>
                  <a:pt x="15460" y="9232"/>
                </a:lnTo>
                <a:lnTo>
                  <a:pt x="15509" y="9330"/>
                </a:lnTo>
                <a:lnTo>
                  <a:pt x="15558" y="9427"/>
                </a:lnTo>
                <a:lnTo>
                  <a:pt x="15631" y="9525"/>
                </a:lnTo>
                <a:lnTo>
                  <a:pt x="15753" y="9598"/>
                </a:lnTo>
                <a:lnTo>
                  <a:pt x="15900" y="9647"/>
                </a:lnTo>
                <a:lnTo>
                  <a:pt x="16047" y="9696"/>
                </a:lnTo>
                <a:lnTo>
                  <a:pt x="16218" y="9720"/>
                </a:lnTo>
                <a:lnTo>
                  <a:pt x="16364" y="9720"/>
                </a:lnTo>
                <a:lnTo>
                  <a:pt x="16486" y="9769"/>
                </a:lnTo>
                <a:lnTo>
                  <a:pt x="16559" y="9818"/>
                </a:lnTo>
                <a:lnTo>
                  <a:pt x="16584" y="9867"/>
                </a:lnTo>
                <a:lnTo>
                  <a:pt x="16584" y="9916"/>
                </a:lnTo>
                <a:lnTo>
                  <a:pt x="16559" y="10013"/>
                </a:lnTo>
                <a:lnTo>
                  <a:pt x="16437" y="10209"/>
                </a:lnTo>
                <a:lnTo>
                  <a:pt x="16242" y="10429"/>
                </a:lnTo>
                <a:lnTo>
                  <a:pt x="16022" y="10673"/>
                </a:lnTo>
                <a:lnTo>
                  <a:pt x="15802" y="10917"/>
                </a:lnTo>
                <a:lnTo>
                  <a:pt x="15631" y="11186"/>
                </a:lnTo>
                <a:lnTo>
                  <a:pt x="15485" y="11430"/>
                </a:lnTo>
                <a:lnTo>
                  <a:pt x="15460" y="11528"/>
                </a:lnTo>
                <a:lnTo>
                  <a:pt x="15460" y="11625"/>
                </a:lnTo>
                <a:lnTo>
                  <a:pt x="15460" y="11772"/>
                </a:lnTo>
                <a:lnTo>
                  <a:pt x="15485" y="11918"/>
                </a:lnTo>
                <a:lnTo>
                  <a:pt x="15509" y="12016"/>
                </a:lnTo>
                <a:lnTo>
                  <a:pt x="15558" y="12089"/>
                </a:lnTo>
                <a:lnTo>
                  <a:pt x="15583" y="12138"/>
                </a:lnTo>
                <a:lnTo>
                  <a:pt x="15607" y="12212"/>
                </a:lnTo>
                <a:lnTo>
                  <a:pt x="15631" y="12383"/>
                </a:lnTo>
                <a:lnTo>
                  <a:pt x="15607" y="12480"/>
                </a:lnTo>
                <a:lnTo>
                  <a:pt x="15509" y="12651"/>
                </a:lnTo>
                <a:lnTo>
                  <a:pt x="15363" y="12847"/>
                </a:lnTo>
                <a:lnTo>
                  <a:pt x="15167" y="13042"/>
                </a:lnTo>
                <a:lnTo>
                  <a:pt x="14972" y="13237"/>
                </a:lnTo>
                <a:lnTo>
                  <a:pt x="14825" y="13433"/>
                </a:lnTo>
                <a:lnTo>
                  <a:pt x="14728" y="13604"/>
                </a:lnTo>
                <a:lnTo>
                  <a:pt x="14679" y="13701"/>
                </a:lnTo>
                <a:lnTo>
                  <a:pt x="14654" y="13823"/>
                </a:lnTo>
                <a:lnTo>
                  <a:pt x="14581" y="13970"/>
                </a:lnTo>
                <a:lnTo>
                  <a:pt x="14459" y="14117"/>
                </a:lnTo>
                <a:lnTo>
                  <a:pt x="14313" y="14288"/>
                </a:lnTo>
                <a:lnTo>
                  <a:pt x="14142" y="14434"/>
                </a:lnTo>
                <a:lnTo>
                  <a:pt x="13995" y="14556"/>
                </a:lnTo>
                <a:lnTo>
                  <a:pt x="13848" y="14629"/>
                </a:lnTo>
                <a:lnTo>
                  <a:pt x="13726" y="14654"/>
                </a:lnTo>
                <a:lnTo>
                  <a:pt x="13653" y="14654"/>
                </a:lnTo>
                <a:lnTo>
                  <a:pt x="13555" y="14605"/>
                </a:lnTo>
                <a:lnTo>
                  <a:pt x="13458" y="14556"/>
                </a:lnTo>
                <a:lnTo>
                  <a:pt x="13360" y="14483"/>
                </a:lnTo>
                <a:lnTo>
                  <a:pt x="13287" y="14385"/>
                </a:lnTo>
                <a:lnTo>
                  <a:pt x="13213" y="14288"/>
                </a:lnTo>
                <a:lnTo>
                  <a:pt x="13189" y="14190"/>
                </a:lnTo>
                <a:lnTo>
                  <a:pt x="13165" y="14092"/>
                </a:lnTo>
                <a:lnTo>
                  <a:pt x="13140" y="13921"/>
                </a:lnTo>
                <a:lnTo>
                  <a:pt x="13116" y="13848"/>
                </a:lnTo>
                <a:lnTo>
                  <a:pt x="13067" y="13799"/>
                </a:lnTo>
                <a:lnTo>
                  <a:pt x="13043" y="13750"/>
                </a:lnTo>
                <a:lnTo>
                  <a:pt x="12994" y="13677"/>
                </a:lnTo>
                <a:lnTo>
                  <a:pt x="12969" y="13530"/>
                </a:lnTo>
                <a:lnTo>
                  <a:pt x="12945" y="13359"/>
                </a:lnTo>
                <a:lnTo>
                  <a:pt x="12920" y="13286"/>
                </a:lnTo>
                <a:lnTo>
                  <a:pt x="12872" y="13237"/>
                </a:lnTo>
                <a:lnTo>
                  <a:pt x="12847" y="13164"/>
                </a:lnTo>
                <a:lnTo>
                  <a:pt x="12823" y="13066"/>
                </a:lnTo>
                <a:lnTo>
                  <a:pt x="12798" y="12920"/>
                </a:lnTo>
                <a:lnTo>
                  <a:pt x="12774" y="12749"/>
                </a:lnTo>
                <a:lnTo>
                  <a:pt x="12798" y="12602"/>
                </a:lnTo>
                <a:lnTo>
                  <a:pt x="12823" y="12456"/>
                </a:lnTo>
                <a:lnTo>
                  <a:pt x="12847" y="12358"/>
                </a:lnTo>
                <a:lnTo>
                  <a:pt x="12872" y="12285"/>
                </a:lnTo>
                <a:lnTo>
                  <a:pt x="12920" y="12236"/>
                </a:lnTo>
                <a:lnTo>
                  <a:pt x="12945" y="12163"/>
                </a:lnTo>
                <a:lnTo>
                  <a:pt x="12969" y="11992"/>
                </a:lnTo>
                <a:lnTo>
                  <a:pt x="12945" y="11894"/>
                </a:lnTo>
                <a:lnTo>
                  <a:pt x="12896" y="11772"/>
                </a:lnTo>
                <a:lnTo>
                  <a:pt x="12798" y="11650"/>
                </a:lnTo>
                <a:lnTo>
                  <a:pt x="12701" y="11528"/>
                </a:lnTo>
                <a:lnTo>
                  <a:pt x="12578" y="11381"/>
                </a:lnTo>
                <a:lnTo>
                  <a:pt x="12481" y="11210"/>
                </a:lnTo>
                <a:lnTo>
                  <a:pt x="12432" y="11015"/>
                </a:lnTo>
                <a:lnTo>
                  <a:pt x="12408" y="10844"/>
                </a:lnTo>
                <a:lnTo>
                  <a:pt x="12408" y="10697"/>
                </a:lnTo>
                <a:lnTo>
                  <a:pt x="12383" y="10551"/>
                </a:lnTo>
                <a:lnTo>
                  <a:pt x="12334" y="10453"/>
                </a:lnTo>
                <a:lnTo>
                  <a:pt x="12310" y="10380"/>
                </a:lnTo>
                <a:lnTo>
                  <a:pt x="12261" y="10331"/>
                </a:lnTo>
                <a:lnTo>
                  <a:pt x="12188" y="10307"/>
                </a:lnTo>
                <a:lnTo>
                  <a:pt x="12017" y="10282"/>
                </a:lnTo>
                <a:lnTo>
                  <a:pt x="11870" y="10307"/>
                </a:lnTo>
                <a:lnTo>
                  <a:pt x="11797" y="10331"/>
                </a:lnTo>
                <a:lnTo>
                  <a:pt x="11748" y="10380"/>
                </a:lnTo>
                <a:lnTo>
                  <a:pt x="11675" y="10429"/>
                </a:lnTo>
                <a:lnTo>
                  <a:pt x="11553" y="10453"/>
                </a:lnTo>
                <a:lnTo>
                  <a:pt x="11406" y="10478"/>
                </a:lnTo>
                <a:lnTo>
                  <a:pt x="11260" y="10478"/>
                </a:lnTo>
                <a:lnTo>
                  <a:pt x="11089" y="10453"/>
                </a:lnTo>
                <a:lnTo>
                  <a:pt x="10893" y="10355"/>
                </a:lnTo>
                <a:lnTo>
                  <a:pt x="10674" y="10233"/>
                </a:lnTo>
                <a:lnTo>
                  <a:pt x="10503" y="10087"/>
                </a:lnTo>
                <a:lnTo>
                  <a:pt x="10429" y="10013"/>
                </a:lnTo>
                <a:lnTo>
                  <a:pt x="10356" y="9891"/>
                </a:lnTo>
                <a:lnTo>
                  <a:pt x="10234" y="9598"/>
                </a:lnTo>
                <a:lnTo>
                  <a:pt x="10161" y="9281"/>
                </a:lnTo>
                <a:lnTo>
                  <a:pt x="10112" y="8963"/>
                </a:lnTo>
                <a:lnTo>
                  <a:pt x="10136" y="8792"/>
                </a:lnTo>
                <a:lnTo>
                  <a:pt x="10161" y="8621"/>
                </a:lnTo>
                <a:lnTo>
                  <a:pt x="10258" y="8279"/>
                </a:lnTo>
                <a:lnTo>
                  <a:pt x="10332" y="8108"/>
                </a:lnTo>
                <a:lnTo>
                  <a:pt x="10405" y="7962"/>
                </a:lnTo>
                <a:lnTo>
                  <a:pt x="10503" y="7815"/>
                </a:lnTo>
                <a:lnTo>
                  <a:pt x="10600" y="7718"/>
                </a:lnTo>
                <a:lnTo>
                  <a:pt x="10796" y="7522"/>
                </a:lnTo>
                <a:lnTo>
                  <a:pt x="10991" y="7376"/>
                </a:lnTo>
                <a:lnTo>
                  <a:pt x="11162" y="7278"/>
                </a:lnTo>
                <a:lnTo>
                  <a:pt x="11260" y="7229"/>
                </a:lnTo>
                <a:lnTo>
                  <a:pt x="11431" y="7205"/>
                </a:lnTo>
                <a:lnTo>
                  <a:pt x="11504" y="7180"/>
                </a:lnTo>
                <a:lnTo>
                  <a:pt x="11553" y="7132"/>
                </a:lnTo>
                <a:lnTo>
                  <a:pt x="11626" y="7107"/>
                </a:lnTo>
                <a:lnTo>
                  <a:pt x="11724" y="7083"/>
                </a:lnTo>
                <a:lnTo>
                  <a:pt x="11870" y="7058"/>
                </a:lnTo>
                <a:lnTo>
                  <a:pt x="12188" y="7058"/>
                </a:lnTo>
                <a:lnTo>
                  <a:pt x="12359" y="7107"/>
                </a:lnTo>
                <a:lnTo>
                  <a:pt x="12481" y="7156"/>
                </a:lnTo>
                <a:lnTo>
                  <a:pt x="12603" y="7229"/>
                </a:lnTo>
                <a:lnTo>
                  <a:pt x="12676" y="7303"/>
                </a:lnTo>
                <a:lnTo>
                  <a:pt x="12774" y="7376"/>
                </a:lnTo>
                <a:lnTo>
                  <a:pt x="12896" y="7425"/>
                </a:lnTo>
                <a:lnTo>
                  <a:pt x="12969" y="7425"/>
                </a:lnTo>
                <a:lnTo>
                  <a:pt x="13140" y="7449"/>
                </a:lnTo>
                <a:lnTo>
                  <a:pt x="13213" y="7498"/>
                </a:lnTo>
                <a:lnTo>
                  <a:pt x="13262" y="7522"/>
                </a:lnTo>
                <a:lnTo>
                  <a:pt x="13311" y="7547"/>
                </a:lnTo>
                <a:lnTo>
                  <a:pt x="13360" y="7571"/>
                </a:lnTo>
                <a:lnTo>
                  <a:pt x="13409" y="7547"/>
                </a:lnTo>
                <a:lnTo>
                  <a:pt x="13458" y="7522"/>
                </a:lnTo>
                <a:lnTo>
                  <a:pt x="13507" y="7498"/>
                </a:lnTo>
                <a:lnTo>
                  <a:pt x="13580" y="7449"/>
                </a:lnTo>
                <a:lnTo>
                  <a:pt x="13726" y="7425"/>
                </a:lnTo>
                <a:lnTo>
                  <a:pt x="13897" y="7449"/>
                </a:lnTo>
                <a:lnTo>
                  <a:pt x="13971" y="7498"/>
                </a:lnTo>
                <a:lnTo>
                  <a:pt x="14019" y="7522"/>
                </a:lnTo>
                <a:lnTo>
                  <a:pt x="14093" y="7571"/>
                </a:lnTo>
                <a:lnTo>
                  <a:pt x="14190" y="7596"/>
                </a:lnTo>
                <a:lnTo>
                  <a:pt x="14337" y="7620"/>
                </a:lnTo>
                <a:lnTo>
                  <a:pt x="14654" y="7620"/>
                </a:lnTo>
                <a:lnTo>
                  <a:pt x="14801" y="7596"/>
                </a:lnTo>
                <a:lnTo>
                  <a:pt x="14899" y="7571"/>
                </a:lnTo>
                <a:lnTo>
                  <a:pt x="14972" y="7522"/>
                </a:lnTo>
                <a:lnTo>
                  <a:pt x="15021" y="7473"/>
                </a:lnTo>
                <a:lnTo>
                  <a:pt x="15045" y="7400"/>
                </a:lnTo>
                <a:lnTo>
                  <a:pt x="15070" y="7229"/>
                </a:lnTo>
                <a:lnTo>
                  <a:pt x="15070" y="7205"/>
                </a:lnTo>
                <a:lnTo>
                  <a:pt x="15045" y="7156"/>
                </a:lnTo>
                <a:lnTo>
                  <a:pt x="14948" y="7107"/>
                </a:lnTo>
                <a:lnTo>
                  <a:pt x="14825" y="7058"/>
                </a:lnTo>
                <a:lnTo>
                  <a:pt x="14679" y="7058"/>
                </a:lnTo>
                <a:lnTo>
                  <a:pt x="14532" y="7034"/>
                </a:lnTo>
                <a:lnTo>
                  <a:pt x="14361" y="6985"/>
                </a:lnTo>
                <a:lnTo>
                  <a:pt x="14215" y="6936"/>
                </a:lnTo>
                <a:lnTo>
                  <a:pt x="14117" y="6863"/>
                </a:lnTo>
                <a:lnTo>
                  <a:pt x="14019" y="6790"/>
                </a:lnTo>
                <a:lnTo>
                  <a:pt x="13922" y="6716"/>
                </a:lnTo>
                <a:lnTo>
                  <a:pt x="13824" y="6692"/>
                </a:lnTo>
                <a:lnTo>
                  <a:pt x="13726" y="6668"/>
                </a:lnTo>
                <a:lnTo>
                  <a:pt x="13653" y="6643"/>
                </a:lnTo>
                <a:lnTo>
                  <a:pt x="13555" y="6619"/>
                </a:lnTo>
                <a:lnTo>
                  <a:pt x="13458" y="6545"/>
                </a:lnTo>
                <a:lnTo>
                  <a:pt x="13360" y="6472"/>
                </a:lnTo>
                <a:lnTo>
                  <a:pt x="13287" y="6399"/>
                </a:lnTo>
                <a:lnTo>
                  <a:pt x="13189" y="6374"/>
                </a:lnTo>
                <a:lnTo>
                  <a:pt x="13116" y="6350"/>
                </a:lnTo>
                <a:lnTo>
                  <a:pt x="13067" y="6374"/>
                </a:lnTo>
                <a:lnTo>
                  <a:pt x="13018" y="6399"/>
                </a:lnTo>
                <a:lnTo>
                  <a:pt x="12945" y="6399"/>
                </a:lnTo>
                <a:lnTo>
                  <a:pt x="12872" y="6350"/>
                </a:lnTo>
                <a:lnTo>
                  <a:pt x="12774" y="6277"/>
                </a:lnTo>
                <a:lnTo>
                  <a:pt x="12701" y="6228"/>
                </a:lnTo>
                <a:lnTo>
                  <a:pt x="12627" y="6179"/>
                </a:lnTo>
                <a:lnTo>
                  <a:pt x="12505" y="6179"/>
                </a:lnTo>
                <a:lnTo>
                  <a:pt x="12456" y="6228"/>
                </a:lnTo>
                <a:lnTo>
                  <a:pt x="12383" y="6252"/>
                </a:lnTo>
                <a:lnTo>
                  <a:pt x="12212" y="6277"/>
                </a:lnTo>
                <a:lnTo>
                  <a:pt x="12114" y="6326"/>
                </a:lnTo>
                <a:lnTo>
                  <a:pt x="11968" y="6399"/>
                </a:lnTo>
                <a:lnTo>
                  <a:pt x="11797" y="6521"/>
                </a:lnTo>
                <a:lnTo>
                  <a:pt x="11650" y="6668"/>
                </a:lnTo>
                <a:lnTo>
                  <a:pt x="11479" y="6814"/>
                </a:lnTo>
                <a:lnTo>
                  <a:pt x="11309" y="6936"/>
                </a:lnTo>
                <a:lnTo>
                  <a:pt x="11186" y="7009"/>
                </a:lnTo>
                <a:lnTo>
                  <a:pt x="11064" y="7058"/>
                </a:lnTo>
                <a:lnTo>
                  <a:pt x="10918" y="7009"/>
                </a:lnTo>
                <a:lnTo>
                  <a:pt x="10844" y="6985"/>
                </a:lnTo>
                <a:lnTo>
                  <a:pt x="10796" y="6961"/>
                </a:lnTo>
                <a:lnTo>
                  <a:pt x="10747" y="6912"/>
                </a:lnTo>
                <a:lnTo>
                  <a:pt x="10722" y="6838"/>
                </a:lnTo>
                <a:lnTo>
                  <a:pt x="10698" y="6668"/>
                </a:lnTo>
                <a:lnTo>
                  <a:pt x="10722" y="6497"/>
                </a:lnTo>
                <a:lnTo>
                  <a:pt x="10747" y="6423"/>
                </a:lnTo>
                <a:lnTo>
                  <a:pt x="10796" y="6374"/>
                </a:lnTo>
                <a:lnTo>
                  <a:pt x="10844" y="6350"/>
                </a:lnTo>
                <a:lnTo>
                  <a:pt x="10967" y="6326"/>
                </a:lnTo>
                <a:lnTo>
                  <a:pt x="11113" y="6301"/>
                </a:lnTo>
                <a:lnTo>
                  <a:pt x="11260" y="6277"/>
                </a:lnTo>
                <a:lnTo>
                  <a:pt x="11406" y="6277"/>
                </a:lnTo>
                <a:lnTo>
                  <a:pt x="11528" y="6228"/>
                </a:lnTo>
                <a:lnTo>
                  <a:pt x="11602" y="6179"/>
                </a:lnTo>
                <a:lnTo>
                  <a:pt x="11626" y="6130"/>
                </a:lnTo>
                <a:lnTo>
                  <a:pt x="11650" y="6106"/>
                </a:lnTo>
                <a:lnTo>
                  <a:pt x="11602" y="5935"/>
                </a:lnTo>
                <a:lnTo>
                  <a:pt x="11577" y="5862"/>
                </a:lnTo>
                <a:lnTo>
                  <a:pt x="11553" y="5813"/>
                </a:lnTo>
                <a:lnTo>
                  <a:pt x="11504" y="5764"/>
                </a:lnTo>
                <a:lnTo>
                  <a:pt x="11504" y="5715"/>
                </a:lnTo>
                <a:lnTo>
                  <a:pt x="11504" y="5666"/>
                </a:lnTo>
                <a:lnTo>
                  <a:pt x="11553" y="5617"/>
                </a:lnTo>
                <a:lnTo>
                  <a:pt x="11602" y="5593"/>
                </a:lnTo>
                <a:lnTo>
                  <a:pt x="11675" y="5544"/>
                </a:lnTo>
                <a:lnTo>
                  <a:pt x="11821" y="5520"/>
                </a:lnTo>
                <a:lnTo>
                  <a:pt x="11919" y="5520"/>
                </a:lnTo>
                <a:lnTo>
                  <a:pt x="12017" y="5471"/>
                </a:lnTo>
                <a:lnTo>
                  <a:pt x="12114" y="5398"/>
                </a:lnTo>
                <a:lnTo>
                  <a:pt x="12212" y="5324"/>
                </a:lnTo>
                <a:lnTo>
                  <a:pt x="12285" y="5251"/>
                </a:lnTo>
                <a:lnTo>
                  <a:pt x="12359" y="5153"/>
                </a:lnTo>
                <a:lnTo>
                  <a:pt x="12383" y="5031"/>
                </a:lnTo>
                <a:lnTo>
                  <a:pt x="12408" y="4958"/>
                </a:lnTo>
                <a:lnTo>
                  <a:pt x="12383" y="4787"/>
                </a:lnTo>
                <a:lnTo>
                  <a:pt x="12334" y="4714"/>
                </a:lnTo>
                <a:lnTo>
                  <a:pt x="12310" y="4665"/>
                </a:lnTo>
                <a:lnTo>
                  <a:pt x="12310" y="4640"/>
                </a:lnTo>
                <a:lnTo>
                  <a:pt x="12310" y="4592"/>
                </a:lnTo>
                <a:lnTo>
                  <a:pt x="12383" y="4469"/>
                </a:lnTo>
                <a:lnTo>
                  <a:pt x="12505" y="4298"/>
                </a:lnTo>
                <a:lnTo>
                  <a:pt x="12701" y="4103"/>
                </a:lnTo>
                <a:lnTo>
                  <a:pt x="12798" y="4005"/>
                </a:lnTo>
                <a:lnTo>
                  <a:pt x="12945" y="3908"/>
                </a:lnTo>
                <a:lnTo>
                  <a:pt x="13091" y="3834"/>
                </a:lnTo>
                <a:lnTo>
                  <a:pt x="13262" y="3761"/>
                </a:lnTo>
                <a:lnTo>
                  <a:pt x="13604" y="3663"/>
                </a:lnTo>
                <a:lnTo>
                  <a:pt x="13775" y="3639"/>
                </a:lnTo>
                <a:lnTo>
                  <a:pt x="13922" y="3615"/>
                </a:lnTo>
                <a:close/>
                <a:moveTo>
                  <a:pt x="6888" y="2467"/>
                </a:moveTo>
                <a:lnTo>
                  <a:pt x="6986" y="2491"/>
                </a:lnTo>
                <a:lnTo>
                  <a:pt x="7083" y="2516"/>
                </a:lnTo>
                <a:lnTo>
                  <a:pt x="7132" y="2540"/>
                </a:lnTo>
                <a:lnTo>
                  <a:pt x="7181" y="2589"/>
                </a:lnTo>
                <a:lnTo>
                  <a:pt x="7181" y="2638"/>
                </a:lnTo>
                <a:lnTo>
                  <a:pt x="7181" y="2711"/>
                </a:lnTo>
                <a:lnTo>
                  <a:pt x="7132" y="2784"/>
                </a:lnTo>
                <a:lnTo>
                  <a:pt x="7083" y="2858"/>
                </a:lnTo>
                <a:lnTo>
                  <a:pt x="6937" y="3028"/>
                </a:lnTo>
                <a:lnTo>
                  <a:pt x="6864" y="3175"/>
                </a:lnTo>
                <a:lnTo>
                  <a:pt x="6839" y="3322"/>
                </a:lnTo>
                <a:lnTo>
                  <a:pt x="6864" y="3395"/>
                </a:lnTo>
                <a:lnTo>
                  <a:pt x="6888" y="3419"/>
                </a:lnTo>
                <a:lnTo>
                  <a:pt x="6961" y="3517"/>
                </a:lnTo>
                <a:lnTo>
                  <a:pt x="7010" y="3615"/>
                </a:lnTo>
                <a:lnTo>
                  <a:pt x="7059" y="3712"/>
                </a:lnTo>
                <a:lnTo>
                  <a:pt x="7083" y="3810"/>
                </a:lnTo>
                <a:lnTo>
                  <a:pt x="7059" y="3908"/>
                </a:lnTo>
                <a:lnTo>
                  <a:pt x="7010" y="4005"/>
                </a:lnTo>
                <a:lnTo>
                  <a:pt x="6961" y="4103"/>
                </a:lnTo>
                <a:lnTo>
                  <a:pt x="6888" y="4201"/>
                </a:lnTo>
                <a:lnTo>
                  <a:pt x="6839" y="4225"/>
                </a:lnTo>
                <a:lnTo>
                  <a:pt x="6644" y="4225"/>
                </a:lnTo>
                <a:lnTo>
                  <a:pt x="6473" y="4128"/>
                </a:lnTo>
                <a:lnTo>
                  <a:pt x="6302" y="4005"/>
                </a:lnTo>
                <a:lnTo>
                  <a:pt x="6155" y="3859"/>
                </a:lnTo>
                <a:lnTo>
                  <a:pt x="5984" y="3786"/>
                </a:lnTo>
                <a:lnTo>
                  <a:pt x="5838" y="3761"/>
                </a:lnTo>
                <a:lnTo>
                  <a:pt x="5789" y="3786"/>
                </a:lnTo>
                <a:lnTo>
                  <a:pt x="5740" y="3810"/>
                </a:lnTo>
                <a:lnTo>
                  <a:pt x="5642" y="3883"/>
                </a:lnTo>
                <a:lnTo>
                  <a:pt x="5545" y="3957"/>
                </a:lnTo>
                <a:lnTo>
                  <a:pt x="5447" y="3981"/>
                </a:lnTo>
                <a:lnTo>
                  <a:pt x="5349" y="4005"/>
                </a:lnTo>
                <a:lnTo>
                  <a:pt x="5203" y="4030"/>
                </a:lnTo>
                <a:lnTo>
                  <a:pt x="5129" y="4054"/>
                </a:lnTo>
                <a:lnTo>
                  <a:pt x="5081" y="4103"/>
                </a:lnTo>
                <a:lnTo>
                  <a:pt x="5032" y="4128"/>
                </a:lnTo>
                <a:lnTo>
                  <a:pt x="4959" y="4152"/>
                </a:lnTo>
                <a:lnTo>
                  <a:pt x="4788" y="4201"/>
                </a:lnTo>
                <a:lnTo>
                  <a:pt x="4690" y="4201"/>
                </a:lnTo>
                <a:lnTo>
                  <a:pt x="4592" y="4250"/>
                </a:lnTo>
                <a:lnTo>
                  <a:pt x="4494" y="4298"/>
                </a:lnTo>
                <a:lnTo>
                  <a:pt x="4397" y="4372"/>
                </a:lnTo>
                <a:lnTo>
                  <a:pt x="4372" y="4421"/>
                </a:lnTo>
                <a:lnTo>
                  <a:pt x="4372" y="4494"/>
                </a:lnTo>
                <a:lnTo>
                  <a:pt x="4372" y="4616"/>
                </a:lnTo>
                <a:lnTo>
                  <a:pt x="4470" y="4787"/>
                </a:lnTo>
                <a:lnTo>
                  <a:pt x="4592" y="4958"/>
                </a:lnTo>
                <a:lnTo>
                  <a:pt x="4690" y="5031"/>
                </a:lnTo>
                <a:lnTo>
                  <a:pt x="4788" y="5056"/>
                </a:lnTo>
                <a:lnTo>
                  <a:pt x="4885" y="5080"/>
                </a:lnTo>
                <a:lnTo>
                  <a:pt x="5007" y="5080"/>
                </a:lnTo>
                <a:lnTo>
                  <a:pt x="5129" y="5056"/>
                </a:lnTo>
                <a:lnTo>
                  <a:pt x="5227" y="5007"/>
                </a:lnTo>
                <a:lnTo>
                  <a:pt x="5349" y="4933"/>
                </a:lnTo>
                <a:lnTo>
                  <a:pt x="5447" y="4860"/>
                </a:lnTo>
                <a:lnTo>
                  <a:pt x="5642" y="4665"/>
                </a:lnTo>
                <a:lnTo>
                  <a:pt x="5838" y="4518"/>
                </a:lnTo>
                <a:lnTo>
                  <a:pt x="6009" y="4421"/>
                </a:lnTo>
                <a:lnTo>
                  <a:pt x="6131" y="4372"/>
                </a:lnTo>
                <a:lnTo>
                  <a:pt x="6204" y="4396"/>
                </a:lnTo>
                <a:lnTo>
                  <a:pt x="6253" y="4445"/>
                </a:lnTo>
                <a:lnTo>
                  <a:pt x="6302" y="4494"/>
                </a:lnTo>
                <a:lnTo>
                  <a:pt x="6302" y="4567"/>
                </a:lnTo>
                <a:lnTo>
                  <a:pt x="6326" y="4640"/>
                </a:lnTo>
                <a:lnTo>
                  <a:pt x="6375" y="4714"/>
                </a:lnTo>
                <a:lnTo>
                  <a:pt x="6424" y="4738"/>
                </a:lnTo>
                <a:lnTo>
                  <a:pt x="6497" y="4763"/>
                </a:lnTo>
                <a:lnTo>
                  <a:pt x="6595" y="4787"/>
                </a:lnTo>
                <a:lnTo>
                  <a:pt x="6693" y="4811"/>
                </a:lnTo>
                <a:lnTo>
                  <a:pt x="6790" y="4885"/>
                </a:lnTo>
                <a:lnTo>
                  <a:pt x="6888" y="4958"/>
                </a:lnTo>
                <a:lnTo>
                  <a:pt x="6937" y="5031"/>
                </a:lnTo>
                <a:lnTo>
                  <a:pt x="6961" y="5153"/>
                </a:lnTo>
                <a:lnTo>
                  <a:pt x="6937" y="5251"/>
                </a:lnTo>
                <a:lnTo>
                  <a:pt x="6888" y="5324"/>
                </a:lnTo>
                <a:lnTo>
                  <a:pt x="6790" y="5398"/>
                </a:lnTo>
                <a:lnTo>
                  <a:pt x="6693" y="5471"/>
                </a:lnTo>
                <a:lnTo>
                  <a:pt x="6595" y="5520"/>
                </a:lnTo>
                <a:lnTo>
                  <a:pt x="6497" y="5520"/>
                </a:lnTo>
                <a:lnTo>
                  <a:pt x="6399" y="5544"/>
                </a:lnTo>
                <a:lnTo>
                  <a:pt x="6253" y="5642"/>
                </a:lnTo>
                <a:lnTo>
                  <a:pt x="6082" y="5764"/>
                </a:lnTo>
                <a:lnTo>
                  <a:pt x="5935" y="5910"/>
                </a:lnTo>
                <a:lnTo>
                  <a:pt x="5764" y="6057"/>
                </a:lnTo>
                <a:lnTo>
                  <a:pt x="5594" y="6179"/>
                </a:lnTo>
                <a:lnTo>
                  <a:pt x="5471" y="6252"/>
                </a:lnTo>
                <a:lnTo>
                  <a:pt x="5349" y="6277"/>
                </a:lnTo>
                <a:lnTo>
                  <a:pt x="5227" y="6326"/>
                </a:lnTo>
                <a:lnTo>
                  <a:pt x="5056" y="6448"/>
                </a:lnTo>
                <a:lnTo>
                  <a:pt x="4812" y="6643"/>
                </a:lnTo>
                <a:lnTo>
                  <a:pt x="4568" y="6887"/>
                </a:lnTo>
                <a:lnTo>
                  <a:pt x="4226" y="7229"/>
                </a:lnTo>
                <a:lnTo>
                  <a:pt x="4104" y="7327"/>
                </a:lnTo>
                <a:lnTo>
                  <a:pt x="3957" y="7449"/>
                </a:lnTo>
                <a:lnTo>
                  <a:pt x="3640" y="7644"/>
                </a:lnTo>
                <a:lnTo>
                  <a:pt x="3347" y="7767"/>
                </a:lnTo>
                <a:lnTo>
                  <a:pt x="3200" y="7791"/>
                </a:lnTo>
                <a:lnTo>
                  <a:pt x="3078" y="7815"/>
                </a:lnTo>
                <a:lnTo>
                  <a:pt x="2834" y="7815"/>
                </a:lnTo>
                <a:lnTo>
                  <a:pt x="2614" y="7864"/>
                </a:lnTo>
                <a:lnTo>
                  <a:pt x="2443" y="7938"/>
                </a:lnTo>
                <a:lnTo>
                  <a:pt x="2321" y="8011"/>
                </a:lnTo>
                <a:lnTo>
                  <a:pt x="2248" y="8084"/>
                </a:lnTo>
                <a:lnTo>
                  <a:pt x="2174" y="8182"/>
                </a:lnTo>
                <a:lnTo>
                  <a:pt x="2125" y="8279"/>
                </a:lnTo>
                <a:lnTo>
                  <a:pt x="2125" y="8377"/>
                </a:lnTo>
                <a:lnTo>
                  <a:pt x="2125" y="8475"/>
                </a:lnTo>
                <a:lnTo>
                  <a:pt x="2174" y="8573"/>
                </a:lnTo>
                <a:lnTo>
                  <a:pt x="2248" y="8670"/>
                </a:lnTo>
                <a:lnTo>
                  <a:pt x="2321" y="8768"/>
                </a:lnTo>
                <a:lnTo>
                  <a:pt x="2394" y="8841"/>
                </a:lnTo>
                <a:lnTo>
                  <a:pt x="2492" y="8890"/>
                </a:lnTo>
                <a:lnTo>
                  <a:pt x="2614" y="8939"/>
                </a:lnTo>
                <a:lnTo>
                  <a:pt x="2687" y="8939"/>
                </a:lnTo>
                <a:lnTo>
                  <a:pt x="2809" y="8988"/>
                </a:lnTo>
                <a:lnTo>
                  <a:pt x="2956" y="9085"/>
                </a:lnTo>
                <a:lnTo>
                  <a:pt x="3151" y="9232"/>
                </a:lnTo>
                <a:lnTo>
                  <a:pt x="3371" y="9427"/>
                </a:lnTo>
                <a:lnTo>
                  <a:pt x="3566" y="9623"/>
                </a:lnTo>
                <a:lnTo>
                  <a:pt x="3762" y="9769"/>
                </a:lnTo>
                <a:lnTo>
                  <a:pt x="3908" y="9867"/>
                </a:lnTo>
                <a:lnTo>
                  <a:pt x="4030" y="9891"/>
                </a:lnTo>
                <a:lnTo>
                  <a:pt x="4177" y="9867"/>
                </a:lnTo>
                <a:lnTo>
                  <a:pt x="4250" y="9843"/>
                </a:lnTo>
                <a:lnTo>
                  <a:pt x="4324" y="9818"/>
                </a:lnTo>
                <a:lnTo>
                  <a:pt x="4372" y="9769"/>
                </a:lnTo>
                <a:lnTo>
                  <a:pt x="4494" y="9745"/>
                </a:lnTo>
                <a:lnTo>
                  <a:pt x="4641" y="9720"/>
                </a:lnTo>
                <a:lnTo>
                  <a:pt x="4959" y="9720"/>
                </a:lnTo>
                <a:lnTo>
                  <a:pt x="5105" y="9769"/>
                </a:lnTo>
                <a:lnTo>
                  <a:pt x="5252" y="9818"/>
                </a:lnTo>
                <a:lnTo>
                  <a:pt x="5349" y="9916"/>
                </a:lnTo>
                <a:lnTo>
                  <a:pt x="5447" y="9989"/>
                </a:lnTo>
                <a:lnTo>
                  <a:pt x="5545" y="10038"/>
                </a:lnTo>
                <a:lnTo>
                  <a:pt x="5642" y="10087"/>
                </a:lnTo>
                <a:lnTo>
                  <a:pt x="5740" y="10087"/>
                </a:lnTo>
                <a:lnTo>
                  <a:pt x="5838" y="10136"/>
                </a:lnTo>
                <a:lnTo>
                  <a:pt x="5984" y="10209"/>
                </a:lnTo>
                <a:lnTo>
                  <a:pt x="6155" y="10331"/>
                </a:lnTo>
                <a:lnTo>
                  <a:pt x="6302" y="10478"/>
                </a:lnTo>
                <a:lnTo>
                  <a:pt x="6473" y="10624"/>
                </a:lnTo>
                <a:lnTo>
                  <a:pt x="6644" y="10746"/>
                </a:lnTo>
                <a:lnTo>
                  <a:pt x="6790" y="10819"/>
                </a:lnTo>
                <a:lnTo>
                  <a:pt x="6888" y="10844"/>
                </a:lnTo>
                <a:lnTo>
                  <a:pt x="6961" y="10868"/>
                </a:lnTo>
                <a:lnTo>
                  <a:pt x="7083" y="10917"/>
                </a:lnTo>
                <a:lnTo>
                  <a:pt x="7181" y="10966"/>
                </a:lnTo>
                <a:lnTo>
                  <a:pt x="7254" y="11039"/>
                </a:lnTo>
                <a:lnTo>
                  <a:pt x="7352" y="11113"/>
                </a:lnTo>
                <a:lnTo>
                  <a:pt x="7450" y="11186"/>
                </a:lnTo>
                <a:lnTo>
                  <a:pt x="7547" y="11210"/>
                </a:lnTo>
                <a:lnTo>
                  <a:pt x="7645" y="11235"/>
                </a:lnTo>
                <a:lnTo>
                  <a:pt x="7743" y="11259"/>
                </a:lnTo>
                <a:lnTo>
                  <a:pt x="7840" y="11283"/>
                </a:lnTo>
                <a:lnTo>
                  <a:pt x="7938" y="11357"/>
                </a:lnTo>
                <a:lnTo>
                  <a:pt x="8036" y="11430"/>
                </a:lnTo>
                <a:lnTo>
                  <a:pt x="8109" y="11528"/>
                </a:lnTo>
                <a:lnTo>
                  <a:pt x="8158" y="11625"/>
                </a:lnTo>
                <a:lnTo>
                  <a:pt x="8207" y="11723"/>
                </a:lnTo>
                <a:lnTo>
                  <a:pt x="8207" y="11796"/>
                </a:lnTo>
                <a:lnTo>
                  <a:pt x="8207" y="11894"/>
                </a:lnTo>
                <a:lnTo>
                  <a:pt x="8158" y="11992"/>
                </a:lnTo>
                <a:lnTo>
                  <a:pt x="8109" y="12089"/>
                </a:lnTo>
                <a:lnTo>
                  <a:pt x="8036" y="12187"/>
                </a:lnTo>
                <a:lnTo>
                  <a:pt x="7963" y="12285"/>
                </a:lnTo>
                <a:lnTo>
                  <a:pt x="7889" y="12383"/>
                </a:lnTo>
                <a:lnTo>
                  <a:pt x="7840" y="12480"/>
                </a:lnTo>
                <a:lnTo>
                  <a:pt x="7840" y="12578"/>
                </a:lnTo>
                <a:lnTo>
                  <a:pt x="7816" y="12676"/>
                </a:lnTo>
                <a:lnTo>
                  <a:pt x="7718" y="12822"/>
                </a:lnTo>
                <a:lnTo>
                  <a:pt x="7596" y="12969"/>
                </a:lnTo>
                <a:lnTo>
                  <a:pt x="7450" y="13140"/>
                </a:lnTo>
                <a:lnTo>
                  <a:pt x="7303" y="13311"/>
                </a:lnTo>
                <a:lnTo>
                  <a:pt x="7181" y="13457"/>
                </a:lnTo>
                <a:lnTo>
                  <a:pt x="7108" y="13604"/>
                </a:lnTo>
                <a:lnTo>
                  <a:pt x="7083" y="13701"/>
                </a:lnTo>
                <a:lnTo>
                  <a:pt x="7034" y="13823"/>
                </a:lnTo>
                <a:lnTo>
                  <a:pt x="6961" y="13970"/>
                </a:lnTo>
                <a:lnTo>
                  <a:pt x="6839" y="14117"/>
                </a:lnTo>
                <a:lnTo>
                  <a:pt x="6693" y="14288"/>
                </a:lnTo>
                <a:lnTo>
                  <a:pt x="6546" y="14434"/>
                </a:lnTo>
                <a:lnTo>
                  <a:pt x="6424" y="14605"/>
                </a:lnTo>
                <a:lnTo>
                  <a:pt x="6351" y="14752"/>
                </a:lnTo>
                <a:lnTo>
                  <a:pt x="6302" y="14849"/>
                </a:lnTo>
                <a:lnTo>
                  <a:pt x="6277" y="14947"/>
                </a:lnTo>
                <a:lnTo>
                  <a:pt x="6229" y="15069"/>
                </a:lnTo>
                <a:lnTo>
                  <a:pt x="6131" y="15216"/>
                </a:lnTo>
                <a:lnTo>
                  <a:pt x="6033" y="15338"/>
                </a:lnTo>
                <a:lnTo>
                  <a:pt x="5911" y="15460"/>
                </a:lnTo>
                <a:lnTo>
                  <a:pt x="5813" y="15582"/>
                </a:lnTo>
                <a:lnTo>
                  <a:pt x="5764" y="15704"/>
                </a:lnTo>
                <a:lnTo>
                  <a:pt x="5740" y="15802"/>
                </a:lnTo>
                <a:lnTo>
                  <a:pt x="5764" y="15973"/>
                </a:lnTo>
                <a:lnTo>
                  <a:pt x="5789" y="16046"/>
                </a:lnTo>
                <a:lnTo>
                  <a:pt x="5838" y="16095"/>
                </a:lnTo>
                <a:lnTo>
                  <a:pt x="5862" y="16144"/>
                </a:lnTo>
                <a:lnTo>
                  <a:pt x="5911" y="16217"/>
                </a:lnTo>
                <a:lnTo>
                  <a:pt x="5935" y="16388"/>
                </a:lnTo>
                <a:lnTo>
                  <a:pt x="5911" y="16461"/>
                </a:lnTo>
                <a:lnTo>
                  <a:pt x="5862" y="16510"/>
                </a:lnTo>
                <a:lnTo>
                  <a:pt x="5813" y="16559"/>
                </a:lnTo>
                <a:lnTo>
                  <a:pt x="5642" y="16559"/>
                </a:lnTo>
                <a:lnTo>
                  <a:pt x="5545" y="16510"/>
                </a:lnTo>
                <a:lnTo>
                  <a:pt x="5447" y="16461"/>
                </a:lnTo>
                <a:lnTo>
                  <a:pt x="5349" y="16388"/>
                </a:lnTo>
                <a:lnTo>
                  <a:pt x="5276" y="16266"/>
                </a:lnTo>
                <a:lnTo>
                  <a:pt x="5227" y="16119"/>
                </a:lnTo>
                <a:lnTo>
                  <a:pt x="5178" y="15973"/>
                </a:lnTo>
                <a:lnTo>
                  <a:pt x="5178" y="15802"/>
                </a:lnTo>
                <a:lnTo>
                  <a:pt x="5154" y="15655"/>
                </a:lnTo>
                <a:lnTo>
                  <a:pt x="5105" y="15484"/>
                </a:lnTo>
                <a:lnTo>
                  <a:pt x="5056" y="15338"/>
                </a:lnTo>
                <a:lnTo>
                  <a:pt x="4983" y="15240"/>
                </a:lnTo>
                <a:lnTo>
                  <a:pt x="4934" y="15191"/>
                </a:lnTo>
                <a:lnTo>
                  <a:pt x="4910" y="15093"/>
                </a:lnTo>
                <a:lnTo>
                  <a:pt x="4836" y="14849"/>
                </a:lnTo>
                <a:lnTo>
                  <a:pt x="4812" y="14556"/>
                </a:lnTo>
                <a:lnTo>
                  <a:pt x="4788" y="14214"/>
                </a:lnTo>
                <a:lnTo>
                  <a:pt x="4788" y="13970"/>
                </a:lnTo>
                <a:lnTo>
                  <a:pt x="4788" y="13799"/>
                </a:lnTo>
                <a:lnTo>
                  <a:pt x="4739" y="13604"/>
                </a:lnTo>
                <a:lnTo>
                  <a:pt x="4714" y="13433"/>
                </a:lnTo>
                <a:lnTo>
                  <a:pt x="4641" y="13237"/>
                </a:lnTo>
                <a:lnTo>
                  <a:pt x="4568" y="13066"/>
                </a:lnTo>
                <a:lnTo>
                  <a:pt x="4494" y="12920"/>
                </a:lnTo>
                <a:lnTo>
                  <a:pt x="4397" y="12773"/>
                </a:lnTo>
                <a:lnTo>
                  <a:pt x="4324" y="12676"/>
                </a:lnTo>
                <a:lnTo>
                  <a:pt x="4128" y="12456"/>
                </a:lnTo>
                <a:lnTo>
                  <a:pt x="3982" y="12260"/>
                </a:lnTo>
                <a:lnTo>
                  <a:pt x="3884" y="12114"/>
                </a:lnTo>
                <a:lnTo>
                  <a:pt x="3835" y="11992"/>
                </a:lnTo>
                <a:lnTo>
                  <a:pt x="3811" y="11845"/>
                </a:lnTo>
                <a:lnTo>
                  <a:pt x="3786" y="11772"/>
                </a:lnTo>
                <a:lnTo>
                  <a:pt x="3737" y="11723"/>
                </a:lnTo>
                <a:lnTo>
                  <a:pt x="3713" y="11650"/>
                </a:lnTo>
                <a:lnTo>
                  <a:pt x="3664" y="11528"/>
                </a:lnTo>
                <a:lnTo>
                  <a:pt x="3664" y="11381"/>
                </a:lnTo>
                <a:lnTo>
                  <a:pt x="3640" y="11235"/>
                </a:lnTo>
                <a:lnTo>
                  <a:pt x="3664" y="11088"/>
                </a:lnTo>
                <a:lnTo>
                  <a:pt x="3664" y="10942"/>
                </a:lnTo>
                <a:lnTo>
                  <a:pt x="3713" y="10819"/>
                </a:lnTo>
                <a:lnTo>
                  <a:pt x="3737" y="10771"/>
                </a:lnTo>
                <a:lnTo>
                  <a:pt x="3786" y="10697"/>
                </a:lnTo>
                <a:lnTo>
                  <a:pt x="3811" y="10648"/>
                </a:lnTo>
                <a:lnTo>
                  <a:pt x="3835" y="10478"/>
                </a:lnTo>
                <a:lnTo>
                  <a:pt x="3811" y="10307"/>
                </a:lnTo>
                <a:lnTo>
                  <a:pt x="3786" y="10233"/>
                </a:lnTo>
                <a:lnTo>
                  <a:pt x="3737" y="10184"/>
                </a:lnTo>
                <a:lnTo>
                  <a:pt x="3689" y="10160"/>
                </a:lnTo>
                <a:lnTo>
                  <a:pt x="3615" y="10111"/>
                </a:lnTo>
                <a:lnTo>
                  <a:pt x="3444" y="10087"/>
                </a:lnTo>
                <a:lnTo>
                  <a:pt x="3347" y="10062"/>
                </a:lnTo>
                <a:lnTo>
                  <a:pt x="3200" y="9989"/>
                </a:lnTo>
                <a:lnTo>
                  <a:pt x="3054" y="9867"/>
                </a:lnTo>
                <a:lnTo>
                  <a:pt x="2883" y="9720"/>
                </a:lnTo>
                <a:lnTo>
                  <a:pt x="2712" y="9574"/>
                </a:lnTo>
                <a:lnTo>
                  <a:pt x="2565" y="9452"/>
                </a:lnTo>
                <a:lnTo>
                  <a:pt x="2419" y="9354"/>
                </a:lnTo>
                <a:lnTo>
                  <a:pt x="2321" y="9330"/>
                </a:lnTo>
                <a:lnTo>
                  <a:pt x="2199" y="9281"/>
                </a:lnTo>
                <a:lnTo>
                  <a:pt x="2003" y="9159"/>
                </a:lnTo>
                <a:lnTo>
                  <a:pt x="1784" y="8988"/>
                </a:lnTo>
                <a:lnTo>
                  <a:pt x="1539" y="8768"/>
                </a:lnTo>
                <a:lnTo>
                  <a:pt x="1246" y="8402"/>
                </a:lnTo>
                <a:lnTo>
                  <a:pt x="1078" y="8185"/>
                </a:lnTo>
                <a:lnTo>
                  <a:pt x="1124" y="7840"/>
                </a:lnTo>
                <a:lnTo>
                  <a:pt x="1197" y="7473"/>
                </a:lnTo>
                <a:lnTo>
                  <a:pt x="1295" y="7132"/>
                </a:lnTo>
                <a:lnTo>
                  <a:pt x="1393" y="6790"/>
                </a:lnTo>
                <a:lnTo>
                  <a:pt x="1515" y="6448"/>
                </a:lnTo>
                <a:lnTo>
                  <a:pt x="1637" y="6106"/>
                </a:lnTo>
                <a:lnTo>
                  <a:pt x="1784" y="5788"/>
                </a:lnTo>
                <a:lnTo>
                  <a:pt x="1954" y="5471"/>
                </a:lnTo>
                <a:lnTo>
                  <a:pt x="2125" y="5153"/>
                </a:lnTo>
                <a:lnTo>
                  <a:pt x="2296" y="4860"/>
                </a:lnTo>
                <a:lnTo>
                  <a:pt x="2516" y="4567"/>
                </a:lnTo>
                <a:lnTo>
                  <a:pt x="2712" y="4298"/>
                </a:lnTo>
                <a:lnTo>
                  <a:pt x="3151" y="3737"/>
                </a:lnTo>
                <a:lnTo>
                  <a:pt x="3664" y="3248"/>
                </a:lnTo>
                <a:lnTo>
                  <a:pt x="4079" y="3248"/>
                </a:lnTo>
                <a:lnTo>
                  <a:pt x="4299" y="3297"/>
                </a:lnTo>
                <a:lnTo>
                  <a:pt x="4470" y="3346"/>
                </a:lnTo>
                <a:lnTo>
                  <a:pt x="4592" y="3419"/>
                </a:lnTo>
                <a:lnTo>
                  <a:pt x="4690" y="3493"/>
                </a:lnTo>
                <a:lnTo>
                  <a:pt x="4788" y="3517"/>
                </a:lnTo>
                <a:lnTo>
                  <a:pt x="4885" y="3493"/>
                </a:lnTo>
                <a:lnTo>
                  <a:pt x="4983" y="3419"/>
                </a:lnTo>
                <a:lnTo>
                  <a:pt x="5056" y="3346"/>
                </a:lnTo>
                <a:lnTo>
                  <a:pt x="5178" y="3297"/>
                </a:lnTo>
                <a:lnTo>
                  <a:pt x="5276" y="3248"/>
                </a:lnTo>
                <a:lnTo>
                  <a:pt x="5349" y="3248"/>
                </a:lnTo>
                <a:lnTo>
                  <a:pt x="5471" y="3199"/>
                </a:lnTo>
                <a:lnTo>
                  <a:pt x="5594" y="3126"/>
                </a:lnTo>
                <a:lnTo>
                  <a:pt x="5764" y="3004"/>
                </a:lnTo>
                <a:lnTo>
                  <a:pt x="5935" y="2858"/>
                </a:lnTo>
                <a:lnTo>
                  <a:pt x="6131" y="2711"/>
                </a:lnTo>
                <a:lnTo>
                  <a:pt x="6375" y="2589"/>
                </a:lnTo>
                <a:lnTo>
                  <a:pt x="6619" y="2516"/>
                </a:lnTo>
                <a:lnTo>
                  <a:pt x="6888" y="2467"/>
                </a:lnTo>
                <a:close/>
                <a:moveTo>
                  <a:pt x="9379" y="0"/>
                </a:moveTo>
                <a:lnTo>
                  <a:pt x="8891" y="24"/>
                </a:lnTo>
                <a:lnTo>
                  <a:pt x="8427" y="49"/>
                </a:lnTo>
                <a:lnTo>
                  <a:pt x="7963" y="122"/>
                </a:lnTo>
                <a:lnTo>
                  <a:pt x="7499" y="195"/>
                </a:lnTo>
                <a:lnTo>
                  <a:pt x="7034" y="293"/>
                </a:lnTo>
                <a:lnTo>
                  <a:pt x="6595" y="440"/>
                </a:lnTo>
                <a:lnTo>
                  <a:pt x="6155" y="586"/>
                </a:lnTo>
                <a:lnTo>
                  <a:pt x="5740" y="733"/>
                </a:lnTo>
                <a:lnTo>
                  <a:pt x="5325" y="928"/>
                </a:lnTo>
                <a:lnTo>
                  <a:pt x="4910" y="1148"/>
                </a:lnTo>
                <a:lnTo>
                  <a:pt x="4519" y="1368"/>
                </a:lnTo>
                <a:lnTo>
                  <a:pt x="4128" y="1612"/>
                </a:lnTo>
                <a:lnTo>
                  <a:pt x="3762" y="1881"/>
                </a:lnTo>
                <a:lnTo>
                  <a:pt x="3420" y="2149"/>
                </a:lnTo>
                <a:lnTo>
                  <a:pt x="3078" y="2442"/>
                </a:lnTo>
                <a:lnTo>
                  <a:pt x="2760" y="2760"/>
                </a:lnTo>
                <a:lnTo>
                  <a:pt x="2443" y="3077"/>
                </a:lnTo>
                <a:lnTo>
                  <a:pt x="2150" y="3419"/>
                </a:lnTo>
                <a:lnTo>
                  <a:pt x="1881" y="3761"/>
                </a:lnTo>
                <a:lnTo>
                  <a:pt x="1613" y="4128"/>
                </a:lnTo>
                <a:lnTo>
                  <a:pt x="1368" y="4518"/>
                </a:lnTo>
                <a:lnTo>
                  <a:pt x="1149" y="4909"/>
                </a:lnTo>
                <a:lnTo>
                  <a:pt x="929" y="5324"/>
                </a:lnTo>
                <a:lnTo>
                  <a:pt x="733" y="5739"/>
                </a:lnTo>
                <a:lnTo>
                  <a:pt x="587" y="6155"/>
                </a:lnTo>
                <a:lnTo>
                  <a:pt x="440" y="6594"/>
                </a:lnTo>
                <a:lnTo>
                  <a:pt x="294" y="7034"/>
                </a:lnTo>
                <a:lnTo>
                  <a:pt x="196" y="7498"/>
                </a:lnTo>
                <a:lnTo>
                  <a:pt x="123" y="7962"/>
                </a:lnTo>
                <a:lnTo>
                  <a:pt x="49" y="8426"/>
                </a:lnTo>
                <a:lnTo>
                  <a:pt x="25" y="8890"/>
                </a:lnTo>
                <a:lnTo>
                  <a:pt x="1" y="9378"/>
                </a:lnTo>
                <a:lnTo>
                  <a:pt x="25" y="9867"/>
                </a:lnTo>
                <a:lnTo>
                  <a:pt x="49" y="10331"/>
                </a:lnTo>
                <a:lnTo>
                  <a:pt x="123" y="10795"/>
                </a:lnTo>
                <a:lnTo>
                  <a:pt x="196" y="11259"/>
                </a:lnTo>
                <a:lnTo>
                  <a:pt x="294" y="11723"/>
                </a:lnTo>
                <a:lnTo>
                  <a:pt x="440" y="12163"/>
                </a:lnTo>
                <a:lnTo>
                  <a:pt x="587" y="12602"/>
                </a:lnTo>
                <a:lnTo>
                  <a:pt x="733" y="13018"/>
                </a:lnTo>
                <a:lnTo>
                  <a:pt x="929" y="13433"/>
                </a:lnTo>
                <a:lnTo>
                  <a:pt x="1149" y="13848"/>
                </a:lnTo>
                <a:lnTo>
                  <a:pt x="1368" y="14239"/>
                </a:lnTo>
                <a:lnTo>
                  <a:pt x="1613" y="14629"/>
                </a:lnTo>
                <a:lnTo>
                  <a:pt x="1881" y="14996"/>
                </a:lnTo>
                <a:lnTo>
                  <a:pt x="2150" y="15338"/>
                </a:lnTo>
                <a:lnTo>
                  <a:pt x="2443" y="15680"/>
                </a:lnTo>
                <a:lnTo>
                  <a:pt x="2760" y="15997"/>
                </a:lnTo>
                <a:lnTo>
                  <a:pt x="3078" y="16315"/>
                </a:lnTo>
                <a:lnTo>
                  <a:pt x="3420" y="16608"/>
                </a:lnTo>
                <a:lnTo>
                  <a:pt x="3762" y="16876"/>
                </a:lnTo>
                <a:lnTo>
                  <a:pt x="4128" y="17145"/>
                </a:lnTo>
                <a:lnTo>
                  <a:pt x="4519" y="17389"/>
                </a:lnTo>
                <a:lnTo>
                  <a:pt x="4910" y="17609"/>
                </a:lnTo>
                <a:lnTo>
                  <a:pt x="5325" y="17829"/>
                </a:lnTo>
                <a:lnTo>
                  <a:pt x="5740" y="18024"/>
                </a:lnTo>
                <a:lnTo>
                  <a:pt x="6155" y="18171"/>
                </a:lnTo>
                <a:lnTo>
                  <a:pt x="6595" y="18317"/>
                </a:lnTo>
                <a:lnTo>
                  <a:pt x="7034" y="18464"/>
                </a:lnTo>
                <a:lnTo>
                  <a:pt x="7499" y="18562"/>
                </a:lnTo>
                <a:lnTo>
                  <a:pt x="7963" y="18635"/>
                </a:lnTo>
                <a:lnTo>
                  <a:pt x="8427" y="18708"/>
                </a:lnTo>
                <a:lnTo>
                  <a:pt x="8891" y="18733"/>
                </a:lnTo>
                <a:lnTo>
                  <a:pt x="9379" y="18757"/>
                </a:lnTo>
                <a:lnTo>
                  <a:pt x="9868" y="18733"/>
                </a:lnTo>
                <a:lnTo>
                  <a:pt x="10332" y="18708"/>
                </a:lnTo>
                <a:lnTo>
                  <a:pt x="10796" y="18635"/>
                </a:lnTo>
                <a:lnTo>
                  <a:pt x="11260" y="18562"/>
                </a:lnTo>
                <a:lnTo>
                  <a:pt x="11724" y="18464"/>
                </a:lnTo>
                <a:lnTo>
                  <a:pt x="12163" y="18317"/>
                </a:lnTo>
                <a:lnTo>
                  <a:pt x="12603" y="18171"/>
                </a:lnTo>
                <a:lnTo>
                  <a:pt x="13018" y="18024"/>
                </a:lnTo>
                <a:lnTo>
                  <a:pt x="13433" y="17829"/>
                </a:lnTo>
                <a:lnTo>
                  <a:pt x="13848" y="17609"/>
                </a:lnTo>
                <a:lnTo>
                  <a:pt x="14239" y="17389"/>
                </a:lnTo>
                <a:lnTo>
                  <a:pt x="14630" y="17145"/>
                </a:lnTo>
                <a:lnTo>
                  <a:pt x="14996" y="16876"/>
                </a:lnTo>
                <a:lnTo>
                  <a:pt x="15338" y="16608"/>
                </a:lnTo>
                <a:lnTo>
                  <a:pt x="15680" y="16315"/>
                </a:lnTo>
                <a:lnTo>
                  <a:pt x="15998" y="15997"/>
                </a:lnTo>
                <a:lnTo>
                  <a:pt x="16315" y="15680"/>
                </a:lnTo>
                <a:lnTo>
                  <a:pt x="16608" y="15338"/>
                </a:lnTo>
                <a:lnTo>
                  <a:pt x="16877" y="14996"/>
                </a:lnTo>
                <a:lnTo>
                  <a:pt x="17146" y="14629"/>
                </a:lnTo>
                <a:lnTo>
                  <a:pt x="17390" y="14239"/>
                </a:lnTo>
                <a:lnTo>
                  <a:pt x="17610" y="13848"/>
                </a:lnTo>
                <a:lnTo>
                  <a:pt x="17829" y="13433"/>
                </a:lnTo>
                <a:lnTo>
                  <a:pt x="18025" y="13018"/>
                </a:lnTo>
                <a:lnTo>
                  <a:pt x="18171" y="12602"/>
                </a:lnTo>
                <a:lnTo>
                  <a:pt x="18318" y="12163"/>
                </a:lnTo>
                <a:lnTo>
                  <a:pt x="18464" y="11723"/>
                </a:lnTo>
                <a:lnTo>
                  <a:pt x="18562" y="11259"/>
                </a:lnTo>
                <a:lnTo>
                  <a:pt x="18635" y="10795"/>
                </a:lnTo>
                <a:lnTo>
                  <a:pt x="18709" y="10331"/>
                </a:lnTo>
                <a:lnTo>
                  <a:pt x="18733" y="9867"/>
                </a:lnTo>
                <a:lnTo>
                  <a:pt x="18758" y="9378"/>
                </a:lnTo>
                <a:lnTo>
                  <a:pt x="18733" y="8890"/>
                </a:lnTo>
                <a:lnTo>
                  <a:pt x="18709" y="8426"/>
                </a:lnTo>
                <a:lnTo>
                  <a:pt x="18635" y="7962"/>
                </a:lnTo>
                <a:lnTo>
                  <a:pt x="18562" y="7498"/>
                </a:lnTo>
                <a:lnTo>
                  <a:pt x="18464" y="7034"/>
                </a:lnTo>
                <a:lnTo>
                  <a:pt x="18318" y="6594"/>
                </a:lnTo>
                <a:lnTo>
                  <a:pt x="18171" y="6155"/>
                </a:lnTo>
                <a:lnTo>
                  <a:pt x="18025" y="5739"/>
                </a:lnTo>
                <a:lnTo>
                  <a:pt x="17829" y="5324"/>
                </a:lnTo>
                <a:lnTo>
                  <a:pt x="17610" y="4909"/>
                </a:lnTo>
                <a:lnTo>
                  <a:pt x="17390" y="4518"/>
                </a:lnTo>
                <a:lnTo>
                  <a:pt x="17146" y="4128"/>
                </a:lnTo>
                <a:lnTo>
                  <a:pt x="16877" y="3761"/>
                </a:lnTo>
                <a:lnTo>
                  <a:pt x="16608" y="3419"/>
                </a:lnTo>
                <a:lnTo>
                  <a:pt x="16315" y="3077"/>
                </a:lnTo>
                <a:lnTo>
                  <a:pt x="15998" y="2760"/>
                </a:lnTo>
                <a:lnTo>
                  <a:pt x="15680" y="2442"/>
                </a:lnTo>
                <a:lnTo>
                  <a:pt x="15338" y="2149"/>
                </a:lnTo>
                <a:lnTo>
                  <a:pt x="14996" y="1881"/>
                </a:lnTo>
                <a:lnTo>
                  <a:pt x="14630" y="1612"/>
                </a:lnTo>
                <a:lnTo>
                  <a:pt x="14239" y="1368"/>
                </a:lnTo>
                <a:lnTo>
                  <a:pt x="13848" y="1148"/>
                </a:lnTo>
                <a:lnTo>
                  <a:pt x="13433" y="928"/>
                </a:lnTo>
                <a:lnTo>
                  <a:pt x="13018" y="733"/>
                </a:lnTo>
                <a:lnTo>
                  <a:pt x="12603" y="586"/>
                </a:lnTo>
                <a:lnTo>
                  <a:pt x="12163" y="440"/>
                </a:lnTo>
                <a:lnTo>
                  <a:pt x="11724" y="293"/>
                </a:lnTo>
                <a:lnTo>
                  <a:pt x="11260" y="195"/>
                </a:lnTo>
                <a:lnTo>
                  <a:pt x="10796" y="122"/>
                </a:lnTo>
                <a:lnTo>
                  <a:pt x="10332" y="49"/>
                </a:lnTo>
                <a:lnTo>
                  <a:pt x="9868" y="24"/>
                </a:lnTo>
                <a:lnTo>
                  <a:pt x="937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44" name="Google Shape;644;p30"/>
          <p:cNvGrpSpPr/>
          <p:nvPr/>
        </p:nvGrpSpPr>
        <p:grpSpPr>
          <a:xfrm>
            <a:off x="3344447" y="3095965"/>
            <a:ext cx="502966" cy="425914"/>
            <a:chOff x="5275975" y="4344850"/>
            <a:chExt cx="470150" cy="398125"/>
          </a:xfrm>
        </p:grpSpPr>
        <p:sp>
          <p:nvSpPr>
            <p:cNvPr id="645" name="Google Shape;645;p30"/>
            <p:cNvSpPr/>
            <p:nvPr/>
          </p:nvSpPr>
          <p:spPr>
            <a:xfrm>
              <a:off x="5661250" y="4690450"/>
              <a:ext cx="65950" cy="52525"/>
            </a:xfrm>
            <a:custGeom>
              <a:avLst/>
              <a:gdLst/>
              <a:ahLst/>
              <a:cxnLst/>
              <a:rect l="l" t="t" r="r" b="b"/>
              <a:pathLst>
                <a:path w="2638" h="2101" extrusionOk="0">
                  <a:moveTo>
                    <a:pt x="0" y="0"/>
                  </a:moveTo>
                  <a:lnTo>
                    <a:pt x="0" y="782"/>
                  </a:lnTo>
                  <a:lnTo>
                    <a:pt x="25" y="1050"/>
                  </a:lnTo>
                  <a:lnTo>
                    <a:pt x="122" y="1295"/>
                  </a:lnTo>
                  <a:lnTo>
                    <a:pt x="244" y="1514"/>
                  </a:lnTo>
                  <a:lnTo>
                    <a:pt x="391" y="1710"/>
                  </a:lnTo>
                  <a:lnTo>
                    <a:pt x="586" y="1856"/>
                  </a:lnTo>
                  <a:lnTo>
                    <a:pt x="806" y="1978"/>
                  </a:lnTo>
                  <a:lnTo>
                    <a:pt x="1050" y="2076"/>
                  </a:lnTo>
                  <a:lnTo>
                    <a:pt x="1319" y="2100"/>
                  </a:lnTo>
                  <a:lnTo>
                    <a:pt x="1588" y="2076"/>
                  </a:lnTo>
                  <a:lnTo>
                    <a:pt x="1832" y="1978"/>
                  </a:lnTo>
                  <a:lnTo>
                    <a:pt x="2052" y="1856"/>
                  </a:lnTo>
                  <a:lnTo>
                    <a:pt x="2247" y="1710"/>
                  </a:lnTo>
                  <a:lnTo>
                    <a:pt x="2418" y="1514"/>
                  </a:lnTo>
                  <a:lnTo>
                    <a:pt x="2540" y="1295"/>
                  </a:lnTo>
                  <a:lnTo>
                    <a:pt x="2613" y="1050"/>
                  </a:lnTo>
                  <a:lnTo>
                    <a:pt x="2638" y="782"/>
                  </a:lnTo>
                  <a:lnTo>
                    <a:pt x="263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30"/>
            <p:cNvSpPr/>
            <p:nvPr/>
          </p:nvSpPr>
          <p:spPr>
            <a:xfrm>
              <a:off x="5294900" y="4690450"/>
              <a:ext cx="65950" cy="52525"/>
            </a:xfrm>
            <a:custGeom>
              <a:avLst/>
              <a:gdLst/>
              <a:ahLst/>
              <a:cxnLst/>
              <a:rect l="l" t="t" r="r" b="b"/>
              <a:pathLst>
                <a:path w="2638" h="2101" extrusionOk="0">
                  <a:moveTo>
                    <a:pt x="0" y="0"/>
                  </a:moveTo>
                  <a:lnTo>
                    <a:pt x="0" y="782"/>
                  </a:lnTo>
                  <a:lnTo>
                    <a:pt x="25" y="1050"/>
                  </a:lnTo>
                  <a:lnTo>
                    <a:pt x="98" y="1295"/>
                  </a:lnTo>
                  <a:lnTo>
                    <a:pt x="220" y="1514"/>
                  </a:lnTo>
                  <a:lnTo>
                    <a:pt x="391" y="1710"/>
                  </a:lnTo>
                  <a:lnTo>
                    <a:pt x="586" y="1856"/>
                  </a:lnTo>
                  <a:lnTo>
                    <a:pt x="806" y="1978"/>
                  </a:lnTo>
                  <a:lnTo>
                    <a:pt x="1050" y="2076"/>
                  </a:lnTo>
                  <a:lnTo>
                    <a:pt x="1319" y="2100"/>
                  </a:lnTo>
                  <a:lnTo>
                    <a:pt x="1588" y="2076"/>
                  </a:lnTo>
                  <a:lnTo>
                    <a:pt x="1832" y="1978"/>
                  </a:lnTo>
                  <a:lnTo>
                    <a:pt x="2052" y="1856"/>
                  </a:lnTo>
                  <a:lnTo>
                    <a:pt x="2247" y="1710"/>
                  </a:lnTo>
                  <a:lnTo>
                    <a:pt x="2394" y="1514"/>
                  </a:lnTo>
                  <a:lnTo>
                    <a:pt x="2516" y="1295"/>
                  </a:lnTo>
                  <a:lnTo>
                    <a:pt x="2614" y="1050"/>
                  </a:lnTo>
                  <a:lnTo>
                    <a:pt x="2638" y="782"/>
                  </a:lnTo>
                  <a:lnTo>
                    <a:pt x="263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30"/>
            <p:cNvSpPr/>
            <p:nvPr/>
          </p:nvSpPr>
          <p:spPr>
            <a:xfrm>
              <a:off x="5275975" y="4344850"/>
              <a:ext cx="470150" cy="334025"/>
            </a:xfrm>
            <a:custGeom>
              <a:avLst/>
              <a:gdLst/>
              <a:ahLst/>
              <a:cxnLst/>
              <a:rect l="l" t="t" r="r" b="b"/>
              <a:pathLst>
                <a:path w="18806" h="13361" extrusionOk="0">
                  <a:moveTo>
                    <a:pt x="10062" y="1344"/>
                  </a:moveTo>
                  <a:lnTo>
                    <a:pt x="10673" y="1368"/>
                  </a:lnTo>
                  <a:lnTo>
                    <a:pt x="11699" y="1442"/>
                  </a:lnTo>
                  <a:lnTo>
                    <a:pt x="12529" y="1564"/>
                  </a:lnTo>
                  <a:lnTo>
                    <a:pt x="13164" y="1686"/>
                  </a:lnTo>
                  <a:lnTo>
                    <a:pt x="13628" y="1808"/>
                  </a:lnTo>
                  <a:lnTo>
                    <a:pt x="13946" y="1906"/>
                  </a:lnTo>
                  <a:lnTo>
                    <a:pt x="14166" y="2003"/>
                  </a:lnTo>
                  <a:lnTo>
                    <a:pt x="14214" y="2052"/>
                  </a:lnTo>
                  <a:lnTo>
                    <a:pt x="14288" y="2174"/>
                  </a:lnTo>
                  <a:lnTo>
                    <a:pt x="14459" y="2638"/>
                  </a:lnTo>
                  <a:lnTo>
                    <a:pt x="14678" y="3273"/>
                  </a:lnTo>
                  <a:lnTo>
                    <a:pt x="14898" y="4006"/>
                  </a:lnTo>
                  <a:lnTo>
                    <a:pt x="15313" y="5374"/>
                  </a:lnTo>
                  <a:lnTo>
                    <a:pt x="15484" y="5984"/>
                  </a:lnTo>
                  <a:lnTo>
                    <a:pt x="15460" y="6033"/>
                  </a:lnTo>
                  <a:lnTo>
                    <a:pt x="15411" y="6106"/>
                  </a:lnTo>
                  <a:lnTo>
                    <a:pt x="15313" y="6180"/>
                  </a:lnTo>
                  <a:lnTo>
                    <a:pt x="15167" y="6277"/>
                  </a:lnTo>
                  <a:lnTo>
                    <a:pt x="14972" y="6399"/>
                  </a:lnTo>
                  <a:lnTo>
                    <a:pt x="14727" y="6522"/>
                  </a:lnTo>
                  <a:lnTo>
                    <a:pt x="14410" y="6619"/>
                  </a:lnTo>
                  <a:lnTo>
                    <a:pt x="14068" y="6741"/>
                  </a:lnTo>
                  <a:lnTo>
                    <a:pt x="13677" y="6864"/>
                  </a:lnTo>
                  <a:lnTo>
                    <a:pt x="13213" y="6986"/>
                  </a:lnTo>
                  <a:lnTo>
                    <a:pt x="12725" y="7083"/>
                  </a:lnTo>
                  <a:lnTo>
                    <a:pt x="12163" y="7181"/>
                  </a:lnTo>
                  <a:lnTo>
                    <a:pt x="11552" y="7254"/>
                  </a:lnTo>
                  <a:lnTo>
                    <a:pt x="10893" y="7303"/>
                  </a:lnTo>
                  <a:lnTo>
                    <a:pt x="10185" y="7352"/>
                  </a:lnTo>
                  <a:lnTo>
                    <a:pt x="8622" y="7352"/>
                  </a:lnTo>
                  <a:lnTo>
                    <a:pt x="7913" y="7303"/>
                  </a:lnTo>
                  <a:lnTo>
                    <a:pt x="7254" y="7254"/>
                  </a:lnTo>
                  <a:lnTo>
                    <a:pt x="6643" y="7181"/>
                  </a:lnTo>
                  <a:lnTo>
                    <a:pt x="6082" y="7083"/>
                  </a:lnTo>
                  <a:lnTo>
                    <a:pt x="5593" y="6986"/>
                  </a:lnTo>
                  <a:lnTo>
                    <a:pt x="5129" y="6864"/>
                  </a:lnTo>
                  <a:lnTo>
                    <a:pt x="4738" y="6741"/>
                  </a:lnTo>
                  <a:lnTo>
                    <a:pt x="4396" y="6619"/>
                  </a:lnTo>
                  <a:lnTo>
                    <a:pt x="4079" y="6522"/>
                  </a:lnTo>
                  <a:lnTo>
                    <a:pt x="3835" y="6399"/>
                  </a:lnTo>
                  <a:lnTo>
                    <a:pt x="3639" y="6277"/>
                  </a:lnTo>
                  <a:lnTo>
                    <a:pt x="3493" y="6180"/>
                  </a:lnTo>
                  <a:lnTo>
                    <a:pt x="3395" y="6106"/>
                  </a:lnTo>
                  <a:lnTo>
                    <a:pt x="3346" y="6033"/>
                  </a:lnTo>
                  <a:lnTo>
                    <a:pt x="3322" y="5984"/>
                  </a:lnTo>
                  <a:lnTo>
                    <a:pt x="3493" y="5374"/>
                  </a:lnTo>
                  <a:lnTo>
                    <a:pt x="3908" y="4006"/>
                  </a:lnTo>
                  <a:lnTo>
                    <a:pt x="4128" y="3273"/>
                  </a:lnTo>
                  <a:lnTo>
                    <a:pt x="4347" y="2638"/>
                  </a:lnTo>
                  <a:lnTo>
                    <a:pt x="4518" y="2174"/>
                  </a:lnTo>
                  <a:lnTo>
                    <a:pt x="4592" y="2052"/>
                  </a:lnTo>
                  <a:lnTo>
                    <a:pt x="4641" y="2003"/>
                  </a:lnTo>
                  <a:lnTo>
                    <a:pt x="4860" y="1906"/>
                  </a:lnTo>
                  <a:lnTo>
                    <a:pt x="5178" y="1808"/>
                  </a:lnTo>
                  <a:lnTo>
                    <a:pt x="5642" y="1686"/>
                  </a:lnTo>
                  <a:lnTo>
                    <a:pt x="6277" y="1564"/>
                  </a:lnTo>
                  <a:lnTo>
                    <a:pt x="7107" y="1442"/>
                  </a:lnTo>
                  <a:lnTo>
                    <a:pt x="8133" y="1368"/>
                  </a:lnTo>
                  <a:lnTo>
                    <a:pt x="8744" y="1344"/>
                  </a:lnTo>
                  <a:close/>
                  <a:moveTo>
                    <a:pt x="11919" y="9916"/>
                  </a:moveTo>
                  <a:lnTo>
                    <a:pt x="12016" y="9941"/>
                  </a:lnTo>
                  <a:lnTo>
                    <a:pt x="12090" y="9990"/>
                  </a:lnTo>
                  <a:lnTo>
                    <a:pt x="12138" y="10063"/>
                  </a:lnTo>
                  <a:lnTo>
                    <a:pt x="12163" y="10161"/>
                  </a:lnTo>
                  <a:lnTo>
                    <a:pt x="12138" y="10258"/>
                  </a:lnTo>
                  <a:lnTo>
                    <a:pt x="12090" y="10332"/>
                  </a:lnTo>
                  <a:lnTo>
                    <a:pt x="12016" y="10380"/>
                  </a:lnTo>
                  <a:lnTo>
                    <a:pt x="11919" y="10405"/>
                  </a:lnTo>
                  <a:lnTo>
                    <a:pt x="6887" y="10405"/>
                  </a:lnTo>
                  <a:lnTo>
                    <a:pt x="6790" y="10380"/>
                  </a:lnTo>
                  <a:lnTo>
                    <a:pt x="6717" y="10332"/>
                  </a:lnTo>
                  <a:lnTo>
                    <a:pt x="6668" y="10258"/>
                  </a:lnTo>
                  <a:lnTo>
                    <a:pt x="6643" y="10161"/>
                  </a:lnTo>
                  <a:lnTo>
                    <a:pt x="6668" y="10063"/>
                  </a:lnTo>
                  <a:lnTo>
                    <a:pt x="6717" y="9990"/>
                  </a:lnTo>
                  <a:lnTo>
                    <a:pt x="6790" y="9941"/>
                  </a:lnTo>
                  <a:lnTo>
                    <a:pt x="6887" y="9916"/>
                  </a:lnTo>
                  <a:close/>
                  <a:moveTo>
                    <a:pt x="11626" y="10991"/>
                  </a:moveTo>
                  <a:lnTo>
                    <a:pt x="11723" y="11015"/>
                  </a:lnTo>
                  <a:lnTo>
                    <a:pt x="11797" y="11064"/>
                  </a:lnTo>
                  <a:lnTo>
                    <a:pt x="11845" y="11138"/>
                  </a:lnTo>
                  <a:lnTo>
                    <a:pt x="11870" y="11235"/>
                  </a:lnTo>
                  <a:lnTo>
                    <a:pt x="11845" y="11333"/>
                  </a:lnTo>
                  <a:lnTo>
                    <a:pt x="11797" y="11406"/>
                  </a:lnTo>
                  <a:lnTo>
                    <a:pt x="11723" y="11455"/>
                  </a:lnTo>
                  <a:lnTo>
                    <a:pt x="11626" y="11479"/>
                  </a:lnTo>
                  <a:lnTo>
                    <a:pt x="7181" y="11479"/>
                  </a:lnTo>
                  <a:lnTo>
                    <a:pt x="7083" y="11455"/>
                  </a:lnTo>
                  <a:lnTo>
                    <a:pt x="7010" y="11406"/>
                  </a:lnTo>
                  <a:lnTo>
                    <a:pt x="6961" y="11333"/>
                  </a:lnTo>
                  <a:lnTo>
                    <a:pt x="6936" y="11235"/>
                  </a:lnTo>
                  <a:lnTo>
                    <a:pt x="6961" y="11138"/>
                  </a:lnTo>
                  <a:lnTo>
                    <a:pt x="7010" y="11064"/>
                  </a:lnTo>
                  <a:lnTo>
                    <a:pt x="7083" y="11015"/>
                  </a:lnTo>
                  <a:lnTo>
                    <a:pt x="7181" y="10991"/>
                  </a:lnTo>
                  <a:close/>
                  <a:moveTo>
                    <a:pt x="4152" y="9110"/>
                  </a:moveTo>
                  <a:lnTo>
                    <a:pt x="4299" y="9159"/>
                  </a:lnTo>
                  <a:lnTo>
                    <a:pt x="4470" y="9208"/>
                  </a:lnTo>
                  <a:lnTo>
                    <a:pt x="4616" y="9281"/>
                  </a:lnTo>
                  <a:lnTo>
                    <a:pt x="4763" y="9379"/>
                  </a:lnTo>
                  <a:lnTo>
                    <a:pt x="4885" y="9501"/>
                  </a:lnTo>
                  <a:lnTo>
                    <a:pt x="5129" y="9745"/>
                  </a:lnTo>
                  <a:lnTo>
                    <a:pt x="5324" y="10039"/>
                  </a:lnTo>
                  <a:lnTo>
                    <a:pt x="5471" y="10332"/>
                  </a:lnTo>
                  <a:lnTo>
                    <a:pt x="5569" y="10649"/>
                  </a:lnTo>
                  <a:lnTo>
                    <a:pt x="5593" y="10796"/>
                  </a:lnTo>
                  <a:lnTo>
                    <a:pt x="5593" y="10918"/>
                  </a:lnTo>
                  <a:lnTo>
                    <a:pt x="5593" y="11064"/>
                  </a:lnTo>
                  <a:lnTo>
                    <a:pt x="5569" y="11162"/>
                  </a:lnTo>
                  <a:lnTo>
                    <a:pt x="5520" y="11260"/>
                  </a:lnTo>
                  <a:lnTo>
                    <a:pt x="5471" y="11357"/>
                  </a:lnTo>
                  <a:lnTo>
                    <a:pt x="5398" y="11431"/>
                  </a:lnTo>
                  <a:lnTo>
                    <a:pt x="5324" y="11504"/>
                  </a:lnTo>
                  <a:lnTo>
                    <a:pt x="5129" y="11602"/>
                  </a:lnTo>
                  <a:lnTo>
                    <a:pt x="4885" y="11675"/>
                  </a:lnTo>
                  <a:lnTo>
                    <a:pt x="4616" y="11699"/>
                  </a:lnTo>
                  <a:lnTo>
                    <a:pt x="4299" y="11724"/>
                  </a:lnTo>
                  <a:lnTo>
                    <a:pt x="3981" y="11724"/>
                  </a:lnTo>
                  <a:lnTo>
                    <a:pt x="3639" y="11699"/>
                  </a:lnTo>
                  <a:lnTo>
                    <a:pt x="3346" y="11626"/>
                  </a:lnTo>
                  <a:lnTo>
                    <a:pt x="3077" y="11504"/>
                  </a:lnTo>
                  <a:lnTo>
                    <a:pt x="2833" y="11333"/>
                  </a:lnTo>
                  <a:lnTo>
                    <a:pt x="2638" y="11162"/>
                  </a:lnTo>
                  <a:lnTo>
                    <a:pt x="2467" y="10918"/>
                  </a:lnTo>
                  <a:lnTo>
                    <a:pt x="2418" y="10820"/>
                  </a:lnTo>
                  <a:lnTo>
                    <a:pt x="2394" y="10674"/>
                  </a:lnTo>
                  <a:lnTo>
                    <a:pt x="2369" y="10551"/>
                  </a:lnTo>
                  <a:lnTo>
                    <a:pt x="2345" y="10429"/>
                  </a:lnTo>
                  <a:lnTo>
                    <a:pt x="2369" y="10283"/>
                  </a:lnTo>
                  <a:lnTo>
                    <a:pt x="2394" y="10161"/>
                  </a:lnTo>
                  <a:lnTo>
                    <a:pt x="2418" y="10039"/>
                  </a:lnTo>
                  <a:lnTo>
                    <a:pt x="2467" y="9916"/>
                  </a:lnTo>
                  <a:lnTo>
                    <a:pt x="2638" y="9697"/>
                  </a:lnTo>
                  <a:lnTo>
                    <a:pt x="2833" y="9501"/>
                  </a:lnTo>
                  <a:lnTo>
                    <a:pt x="3077" y="9330"/>
                  </a:lnTo>
                  <a:lnTo>
                    <a:pt x="3346" y="9208"/>
                  </a:lnTo>
                  <a:lnTo>
                    <a:pt x="3639" y="9135"/>
                  </a:lnTo>
                  <a:lnTo>
                    <a:pt x="3981" y="9110"/>
                  </a:lnTo>
                  <a:close/>
                  <a:moveTo>
                    <a:pt x="14825" y="9110"/>
                  </a:moveTo>
                  <a:lnTo>
                    <a:pt x="15167" y="9135"/>
                  </a:lnTo>
                  <a:lnTo>
                    <a:pt x="15460" y="9208"/>
                  </a:lnTo>
                  <a:lnTo>
                    <a:pt x="15729" y="9330"/>
                  </a:lnTo>
                  <a:lnTo>
                    <a:pt x="15973" y="9501"/>
                  </a:lnTo>
                  <a:lnTo>
                    <a:pt x="16168" y="9697"/>
                  </a:lnTo>
                  <a:lnTo>
                    <a:pt x="16339" y="9916"/>
                  </a:lnTo>
                  <a:lnTo>
                    <a:pt x="16388" y="10039"/>
                  </a:lnTo>
                  <a:lnTo>
                    <a:pt x="16412" y="10161"/>
                  </a:lnTo>
                  <a:lnTo>
                    <a:pt x="16437" y="10283"/>
                  </a:lnTo>
                  <a:lnTo>
                    <a:pt x="16461" y="10429"/>
                  </a:lnTo>
                  <a:lnTo>
                    <a:pt x="16437" y="10551"/>
                  </a:lnTo>
                  <a:lnTo>
                    <a:pt x="16412" y="10674"/>
                  </a:lnTo>
                  <a:lnTo>
                    <a:pt x="16388" y="10820"/>
                  </a:lnTo>
                  <a:lnTo>
                    <a:pt x="16339" y="10918"/>
                  </a:lnTo>
                  <a:lnTo>
                    <a:pt x="16168" y="11162"/>
                  </a:lnTo>
                  <a:lnTo>
                    <a:pt x="15973" y="11333"/>
                  </a:lnTo>
                  <a:lnTo>
                    <a:pt x="15729" y="11504"/>
                  </a:lnTo>
                  <a:lnTo>
                    <a:pt x="15460" y="11626"/>
                  </a:lnTo>
                  <a:lnTo>
                    <a:pt x="15167" y="11699"/>
                  </a:lnTo>
                  <a:lnTo>
                    <a:pt x="14825" y="11724"/>
                  </a:lnTo>
                  <a:lnTo>
                    <a:pt x="14507" y="11724"/>
                  </a:lnTo>
                  <a:lnTo>
                    <a:pt x="14190" y="11699"/>
                  </a:lnTo>
                  <a:lnTo>
                    <a:pt x="13921" y="11675"/>
                  </a:lnTo>
                  <a:lnTo>
                    <a:pt x="13677" y="11602"/>
                  </a:lnTo>
                  <a:lnTo>
                    <a:pt x="13482" y="11504"/>
                  </a:lnTo>
                  <a:lnTo>
                    <a:pt x="13408" y="11431"/>
                  </a:lnTo>
                  <a:lnTo>
                    <a:pt x="13335" y="11357"/>
                  </a:lnTo>
                  <a:lnTo>
                    <a:pt x="13286" y="11260"/>
                  </a:lnTo>
                  <a:lnTo>
                    <a:pt x="13237" y="11162"/>
                  </a:lnTo>
                  <a:lnTo>
                    <a:pt x="13213" y="11064"/>
                  </a:lnTo>
                  <a:lnTo>
                    <a:pt x="13213" y="10918"/>
                  </a:lnTo>
                  <a:lnTo>
                    <a:pt x="13213" y="10796"/>
                  </a:lnTo>
                  <a:lnTo>
                    <a:pt x="13237" y="10649"/>
                  </a:lnTo>
                  <a:lnTo>
                    <a:pt x="13335" y="10332"/>
                  </a:lnTo>
                  <a:lnTo>
                    <a:pt x="13482" y="10039"/>
                  </a:lnTo>
                  <a:lnTo>
                    <a:pt x="13677" y="9745"/>
                  </a:lnTo>
                  <a:lnTo>
                    <a:pt x="13921" y="9501"/>
                  </a:lnTo>
                  <a:lnTo>
                    <a:pt x="14043" y="9379"/>
                  </a:lnTo>
                  <a:lnTo>
                    <a:pt x="14190" y="9281"/>
                  </a:lnTo>
                  <a:lnTo>
                    <a:pt x="14337" y="9208"/>
                  </a:lnTo>
                  <a:lnTo>
                    <a:pt x="14507" y="9159"/>
                  </a:lnTo>
                  <a:lnTo>
                    <a:pt x="14654" y="9110"/>
                  </a:lnTo>
                  <a:close/>
                  <a:moveTo>
                    <a:pt x="9403" y="1"/>
                  </a:moveTo>
                  <a:lnTo>
                    <a:pt x="8280" y="25"/>
                  </a:lnTo>
                  <a:lnTo>
                    <a:pt x="7303" y="74"/>
                  </a:lnTo>
                  <a:lnTo>
                    <a:pt x="6497" y="147"/>
                  </a:lnTo>
                  <a:lnTo>
                    <a:pt x="5837" y="220"/>
                  </a:lnTo>
                  <a:lnTo>
                    <a:pt x="5324" y="318"/>
                  </a:lnTo>
                  <a:lnTo>
                    <a:pt x="4958" y="391"/>
                  </a:lnTo>
                  <a:lnTo>
                    <a:pt x="4665" y="440"/>
                  </a:lnTo>
                  <a:lnTo>
                    <a:pt x="4421" y="538"/>
                  </a:lnTo>
                  <a:lnTo>
                    <a:pt x="4201" y="660"/>
                  </a:lnTo>
                  <a:lnTo>
                    <a:pt x="3981" y="807"/>
                  </a:lnTo>
                  <a:lnTo>
                    <a:pt x="3761" y="978"/>
                  </a:lnTo>
                  <a:lnTo>
                    <a:pt x="3590" y="1173"/>
                  </a:lnTo>
                  <a:lnTo>
                    <a:pt x="3419" y="1368"/>
                  </a:lnTo>
                  <a:lnTo>
                    <a:pt x="3273" y="1588"/>
                  </a:lnTo>
                  <a:lnTo>
                    <a:pt x="3175" y="1808"/>
                  </a:lnTo>
                  <a:lnTo>
                    <a:pt x="2272" y="4153"/>
                  </a:lnTo>
                  <a:lnTo>
                    <a:pt x="928" y="4153"/>
                  </a:lnTo>
                  <a:lnTo>
                    <a:pt x="831" y="4177"/>
                  </a:lnTo>
                  <a:lnTo>
                    <a:pt x="733" y="4226"/>
                  </a:lnTo>
                  <a:lnTo>
                    <a:pt x="635" y="4299"/>
                  </a:lnTo>
                  <a:lnTo>
                    <a:pt x="464" y="4446"/>
                  </a:lnTo>
                  <a:lnTo>
                    <a:pt x="293" y="4641"/>
                  </a:lnTo>
                  <a:lnTo>
                    <a:pt x="171" y="4861"/>
                  </a:lnTo>
                  <a:lnTo>
                    <a:pt x="73" y="5105"/>
                  </a:lnTo>
                  <a:lnTo>
                    <a:pt x="25" y="5349"/>
                  </a:lnTo>
                  <a:lnTo>
                    <a:pt x="0" y="5569"/>
                  </a:lnTo>
                  <a:lnTo>
                    <a:pt x="25" y="5764"/>
                  </a:lnTo>
                  <a:lnTo>
                    <a:pt x="73" y="5911"/>
                  </a:lnTo>
                  <a:lnTo>
                    <a:pt x="171" y="6033"/>
                  </a:lnTo>
                  <a:lnTo>
                    <a:pt x="293" y="6106"/>
                  </a:lnTo>
                  <a:lnTo>
                    <a:pt x="464" y="6155"/>
                  </a:lnTo>
                  <a:lnTo>
                    <a:pt x="635" y="6204"/>
                  </a:lnTo>
                  <a:lnTo>
                    <a:pt x="1466" y="6204"/>
                  </a:lnTo>
                  <a:lnTo>
                    <a:pt x="1148" y="7034"/>
                  </a:lnTo>
                  <a:lnTo>
                    <a:pt x="1002" y="7547"/>
                  </a:lnTo>
                  <a:lnTo>
                    <a:pt x="879" y="8109"/>
                  </a:lnTo>
                  <a:lnTo>
                    <a:pt x="782" y="8695"/>
                  </a:lnTo>
                  <a:lnTo>
                    <a:pt x="757" y="9233"/>
                  </a:lnTo>
                  <a:lnTo>
                    <a:pt x="757" y="13360"/>
                  </a:lnTo>
                  <a:lnTo>
                    <a:pt x="18049" y="13360"/>
                  </a:lnTo>
                  <a:lnTo>
                    <a:pt x="18049" y="9233"/>
                  </a:lnTo>
                  <a:lnTo>
                    <a:pt x="18024" y="8695"/>
                  </a:lnTo>
                  <a:lnTo>
                    <a:pt x="17927" y="8109"/>
                  </a:lnTo>
                  <a:lnTo>
                    <a:pt x="17805" y="7547"/>
                  </a:lnTo>
                  <a:lnTo>
                    <a:pt x="17658" y="7034"/>
                  </a:lnTo>
                  <a:lnTo>
                    <a:pt x="17341" y="6204"/>
                  </a:lnTo>
                  <a:lnTo>
                    <a:pt x="18171" y="6204"/>
                  </a:lnTo>
                  <a:lnTo>
                    <a:pt x="18342" y="6155"/>
                  </a:lnTo>
                  <a:lnTo>
                    <a:pt x="18513" y="6106"/>
                  </a:lnTo>
                  <a:lnTo>
                    <a:pt x="18635" y="6033"/>
                  </a:lnTo>
                  <a:lnTo>
                    <a:pt x="18733" y="5911"/>
                  </a:lnTo>
                  <a:lnTo>
                    <a:pt x="18782" y="5764"/>
                  </a:lnTo>
                  <a:lnTo>
                    <a:pt x="18806" y="5569"/>
                  </a:lnTo>
                  <a:lnTo>
                    <a:pt x="18782" y="5349"/>
                  </a:lnTo>
                  <a:lnTo>
                    <a:pt x="18733" y="5105"/>
                  </a:lnTo>
                  <a:lnTo>
                    <a:pt x="18635" y="4861"/>
                  </a:lnTo>
                  <a:lnTo>
                    <a:pt x="18513" y="4641"/>
                  </a:lnTo>
                  <a:lnTo>
                    <a:pt x="18342" y="4446"/>
                  </a:lnTo>
                  <a:lnTo>
                    <a:pt x="18171" y="4299"/>
                  </a:lnTo>
                  <a:lnTo>
                    <a:pt x="18073" y="4226"/>
                  </a:lnTo>
                  <a:lnTo>
                    <a:pt x="17976" y="4177"/>
                  </a:lnTo>
                  <a:lnTo>
                    <a:pt x="17878" y="4153"/>
                  </a:lnTo>
                  <a:lnTo>
                    <a:pt x="16535" y="4153"/>
                  </a:lnTo>
                  <a:lnTo>
                    <a:pt x="15631" y="1808"/>
                  </a:lnTo>
                  <a:lnTo>
                    <a:pt x="15533" y="1588"/>
                  </a:lnTo>
                  <a:lnTo>
                    <a:pt x="15387" y="1368"/>
                  </a:lnTo>
                  <a:lnTo>
                    <a:pt x="15216" y="1173"/>
                  </a:lnTo>
                  <a:lnTo>
                    <a:pt x="15045" y="978"/>
                  </a:lnTo>
                  <a:lnTo>
                    <a:pt x="14825" y="807"/>
                  </a:lnTo>
                  <a:lnTo>
                    <a:pt x="14605" y="660"/>
                  </a:lnTo>
                  <a:lnTo>
                    <a:pt x="14385" y="538"/>
                  </a:lnTo>
                  <a:lnTo>
                    <a:pt x="14141" y="440"/>
                  </a:lnTo>
                  <a:lnTo>
                    <a:pt x="13848" y="391"/>
                  </a:lnTo>
                  <a:lnTo>
                    <a:pt x="13482" y="318"/>
                  </a:lnTo>
                  <a:lnTo>
                    <a:pt x="12969" y="220"/>
                  </a:lnTo>
                  <a:lnTo>
                    <a:pt x="12309" y="147"/>
                  </a:lnTo>
                  <a:lnTo>
                    <a:pt x="11503" y="74"/>
                  </a:lnTo>
                  <a:lnTo>
                    <a:pt x="10527" y="25"/>
                  </a:lnTo>
                  <a:lnTo>
                    <a:pt x="940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54" name="Google Shape;654;p30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EEB1E80-76F1-152F-7F8F-E58D643234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686" y="212484"/>
            <a:ext cx="3143793" cy="2348670"/>
          </a:xfrm>
          <a:prstGeom prst="rect">
            <a:avLst/>
          </a:prstGeom>
        </p:spPr>
      </p:pic>
      <p:sp>
        <p:nvSpPr>
          <p:cNvPr id="626" name="Google Shape;626;p30"/>
          <p:cNvSpPr txBox="1">
            <a:spLocks noGrp="1"/>
          </p:cNvSpPr>
          <p:nvPr>
            <p:ph type="title"/>
          </p:nvPr>
        </p:nvSpPr>
        <p:spPr>
          <a:xfrm>
            <a:off x="4459203" y="317192"/>
            <a:ext cx="2486274" cy="167367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dirty="0">
                <a:solidFill>
                  <a:srgbClr val="92D050"/>
                </a:solidFill>
              </a:rPr>
              <a:t>E</a:t>
            </a:r>
            <a:r>
              <a:rPr lang="en" sz="9600" dirty="0">
                <a:solidFill>
                  <a:srgbClr val="00B050"/>
                </a:solidFill>
              </a:rPr>
              <a:t>TL</a:t>
            </a:r>
            <a:endParaRPr sz="9600" dirty="0">
              <a:solidFill>
                <a:srgbClr val="00B050"/>
              </a:solidFill>
            </a:endParaRPr>
          </a:p>
        </p:txBody>
      </p:sp>
      <p:sp>
        <p:nvSpPr>
          <p:cNvPr id="3" name="Google Shape;626;p30">
            <a:extLst>
              <a:ext uri="{FF2B5EF4-FFF2-40B4-BE49-F238E27FC236}">
                <a16:creationId xmlns:a16="http://schemas.microsoft.com/office/drawing/2014/main" id="{969858FB-F561-E4FB-9F17-257FFC43E9BB}"/>
              </a:ext>
            </a:extLst>
          </p:cNvPr>
          <p:cNvSpPr txBox="1">
            <a:spLocks/>
          </p:cNvSpPr>
          <p:nvPr/>
        </p:nvSpPr>
        <p:spPr>
          <a:xfrm>
            <a:off x="343611" y="447141"/>
            <a:ext cx="3119554" cy="917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CA" sz="2400" dirty="0"/>
              <a:t>Pandas in python:</a:t>
            </a:r>
          </a:p>
          <a:p>
            <a:r>
              <a:rPr lang="en-CA" sz="2400" dirty="0"/>
              <a:t>Explore &amp; </a:t>
            </a:r>
            <a:r>
              <a:rPr lang="en-CA" sz="24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Transform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111DF32-C228-3AD7-CFCE-AB39BCFCC4A9}"/>
              </a:ext>
            </a:extLst>
          </p:cNvPr>
          <p:cNvSpPr/>
          <p:nvPr/>
        </p:nvSpPr>
        <p:spPr>
          <a:xfrm>
            <a:off x="310002" y="2314650"/>
            <a:ext cx="7949796" cy="2670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53D3B4-0025-2545-4340-83BABEFEB8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554" y="2406340"/>
            <a:ext cx="7772400" cy="2530215"/>
          </a:xfrm>
          <a:prstGeom prst="rect">
            <a:avLst/>
          </a:prstGeom>
        </p:spPr>
      </p:pic>
      <p:sp>
        <p:nvSpPr>
          <p:cNvPr id="6" name="Google Shape;626;p30">
            <a:extLst>
              <a:ext uri="{FF2B5EF4-FFF2-40B4-BE49-F238E27FC236}">
                <a16:creationId xmlns:a16="http://schemas.microsoft.com/office/drawing/2014/main" id="{5480A50B-FA0C-AAC2-399C-6DAF418B4601}"/>
              </a:ext>
            </a:extLst>
          </p:cNvPr>
          <p:cNvSpPr txBox="1">
            <a:spLocks/>
          </p:cNvSpPr>
          <p:nvPr/>
        </p:nvSpPr>
        <p:spPr>
          <a:xfrm>
            <a:off x="0" y="2511299"/>
            <a:ext cx="4368733" cy="917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CA" sz="2400" dirty="0">
                <a:solidFill>
                  <a:schemeClr val="accent5">
                    <a:lumMod val="75000"/>
                  </a:schemeClr>
                </a:solidFill>
              </a:rPr>
              <a:t>LOAD</a:t>
            </a:r>
          </a:p>
          <a:p>
            <a:r>
              <a:rPr lang="en-CA" sz="2400" dirty="0"/>
              <a:t>Tables into Tableau:</a:t>
            </a:r>
          </a:p>
        </p:txBody>
      </p:sp>
      <p:grpSp>
        <p:nvGrpSpPr>
          <p:cNvPr id="640" name="Google Shape;640;p30"/>
          <p:cNvGrpSpPr/>
          <p:nvPr/>
        </p:nvGrpSpPr>
        <p:grpSpPr>
          <a:xfrm rot="19670258">
            <a:off x="7401677" y="4236497"/>
            <a:ext cx="413294" cy="382059"/>
            <a:chOff x="5975075" y="2327500"/>
            <a:chExt cx="420100" cy="388350"/>
          </a:xfrm>
        </p:grpSpPr>
        <p:sp>
          <p:nvSpPr>
            <p:cNvPr id="641" name="Google Shape;641;p30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30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23"/>
          <p:cNvSpPr txBox="1">
            <a:spLocks noGrp="1"/>
          </p:cNvSpPr>
          <p:nvPr>
            <p:ph type="title" idx="4294967295"/>
          </p:nvPr>
        </p:nvSpPr>
        <p:spPr>
          <a:xfrm>
            <a:off x="0" y="300534"/>
            <a:ext cx="9144000" cy="138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800" dirty="0">
                <a:solidFill>
                  <a:srgbClr val="28324A"/>
                </a:solidFill>
              </a:rPr>
              <a:t>World map, with country and causes of death interactivity</a:t>
            </a:r>
            <a:br>
              <a:rPr lang="en-CA" sz="2800" dirty="0">
                <a:solidFill>
                  <a:srgbClr val="28324A"/>
                </a:solidFill>
              </a:rPr>
            </a:br>
            <a:br>
              <a:rPr lang="en-CA" sz="2800" dirty="0">
                <a:solidFill>
                  <a:srgbClr val="28324A"/>
                </a:solidFill>
              </a:rPr>
            </a:br>
            <a:endParaRPr sz="2800" dirty="0">
              <a:solidFill>
                <a:srgbClr val="28324A"/>
              </a:solidFill>
            </a:endParaRPr>
          </a:p>
        </p:txBody>
      </p:sp>
      <p:sp>
        <p:nvSpPr>
          <p:cNvPr id="550" name="Google Shape;550;p23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DD32F73-6A46-095A-9A81-BD854773D62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931"/>
          <a:stretch/>
        </p:blipFill>
        <p:spPr>
          <a:xfrm>
            <a:off x="1099837" y="759774"/>
            <a:ext cx="6667766" cy="422512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23"/>
          <p:cNvSpPr txBox="1">
            <a:spLocks noGrp="1"/>
          </p:cNvSpPr>
          <p:nvPr>
            <p:ph type="title" idx="4294967295"/>
          </p:nvPr>
        </p:nvSpPr>
        <p:spPr>
          <a:xfrm>
            <a:off x="0" y="300534"/>
            <a:ext cx="9144000" cy="138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800" dirty="0">
                <a:solidFill>
                  <a:srgbClr val="28324A"/>
                </a:solidFill>
              </a:rPr>
              <a:t>Stacked Bar Chart, filtering for the top 30 causes</a:t>
            </a:r>
            <a:br>
              <a:rPr lang="en-CA" sz="2800" dirty="0">
                <a:solidFill>
                  <a:srgbClr val="28324A"/>
                </a:solidFill>
              </a:rPr>
            </a:br>
            <a:br>
              <a:rPr lang="en-CA" sz="2800" dirty="0">
                <a:solidFill>
                  <a:srgbClr val="28324A"/>
                </a:solidFill>
              </a:rPr>
            </a:br>
            <a:endParaRPr sz="2800" dirty="0">
              <a:solidFill>
                <a:srgbClr val="28324A"/>
              </a:solidFill>
            </a:endParaRPr>
          </a:p>
        </p:txBody>
      </p:sp>
      <p:sp>
        <p:nvSpPr>
          <p:cNvPr id="550" name="Google Shape;550;p23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33712A8-2023-DA78-1260-2F87770C9D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4027" y="771844"/>
            <a:ext cx="7160136" cy="4244075"/>
          </a:xfrm>
          <a:prstGeom prst="rect">
            <a:avLst/>
          </a:prstGeom>
        </p:spPr>
      </p:pic>
      <p:sp>
        <p:nvSpPr>
          <p:cNvPr id="4" name="Google Shape;549;p23">
            <a:extLst>
              <a:ext uri="{FF2B5EF4-FFF2-40B4-BE49-F238E27FC236}">
                <a16:creationId xmlns:a16="http://schemas.microsoft.com/office/drawing/2014/main" id="{70A8F328-CA07-CB37-7E9E-20E89F487368}"/>
              </a:ext>
            </a:extLst>
          </p:cNvPr>
          <p:cNvSpPr txBox="1">
            <a:spLocks/>
          </p:cNvSpPr>
          <p:nvPr/>
        </p:nvSpPr>
        <p:spPr>
          <a:xfrm>
            <a:off x="190766" y="2364860"/>
            <a:ext cx="9144000" cy="13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 lang="en-CA" sz="2800" dirty="0">
              <a:solidFill>
                <a:srgbClr val="28324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42077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23"/>
          <p:cNvSpPr txBox="1">
            <a:spLocks noGrp="1"/>
          </p:cNvSpPr>
          <p:nvPr>
            <p:ph type="title" idx="4294967295"/>
          </p:nvPr>
        </p:nvSpPr>
        <p:spPr>
          <a:xfrm>
            <a:off x="0" y="300534"/>
            <a:ext cx="9144000" cy="138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800" dirty="0">
                <a:solidFill>
                  <a:srgbClr val="28324A"/>
                </a:solidFill>
              </a:rPr>
              <a:t>Stacked Bar Chart, filtering for the top 30 causes</a:t>
            </a:r>
            <a:br>
              <a:rPr lang="en-CA" sz="2800" dirty="0">
                <a:solidFill>
                  <a:srgbClr val="28324A"/>
                </a:solidFill>
              </a:rPr>
            </a:br>
            <a:br>
              <a:rPr lang="en-CA" sz="2800" dirty="0">
                <a:solidFill>
                  <a:srgbClr val="28324A"/>
                </a:solidFill>
              </a:rPr>
            </a:br>
            <a:endParaRPr sz="2800" dirty="0">
              <a:solidFill>
                <a:srgbClr val="28324A"/>
              </a:solidFill>
            </a:endParaRPr>
          </a:p>
        </p:txBody>
      </p:sp>
      <p:sp>
        <p:nvSpPr>
          <p:cNvPr id="550" name="Google Shape;550;p23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15A75EE-3CB1-9758-559A-9B75973977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900" y="677961"/>
            <a:ext cx="7428701" cy="4400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1314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23"/>
          <p:cNvSpPr txBox="1">
            <a:spLocks noGrp="1"/>
          </p:cNvSpPr>
          <p:nvPr>
            <p:ph type="title" idx="4294967295"/>
          </p:nvPr>
        </p:nvSpPr>
        <p:spPr>
          <a:xfrm>
            <a:off x="0" y="300534"/>
            <a:ext cx="9144000" cy="138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800" dirty="0" err="1">
                <a:solidFill>
                  <a:srgbClr val="28324A"/>
                </a:solidFill>
              </a:rPr>
              <a:t>TreeMap</a:t>
            </a:r>
            <a:r>
              <a:rPr lang="en-CA" sz="2800" dirty="0">
                <a:solidFill>
                  <a:srgbClr val="28324A"/>
                </a:solidFill>
              </a:rPr>
              <a:t>: Also filtering for the top 30 causes</a:t>
            </a:r>
            <a:br>
              <a:rPr lang="en-CA" sz="2800" dirty="0">
                <a:solidFill>
                  <a:srgbClr val="28324A"/>
                </a:solidFill>
              </a:rPr>
            </a:br>
            <a:br>
              <a:rPr lang="en-CA" sz="2800" dirty="0">
                <a:solidFill>
                  <a:srgbClr val="28324A"/>
                </a:solidFill>
              </a:rPr>
            </a:br>
            <a:endParaRPr sz="2800" dirty="0">
              <a:solidFill>
                <a:srgbClr val="28324A"/>
              </a:solidFill>
            </a:endParaRPr>
          </a:p>
        </p:txBody>
      </p:sp>
      <p:sp>
        <p:nvSpPr>
          <p:cNvPr id="550" name="Google Shape;550;p23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8C1FF5D-F233-D238-4754-5BC43C559F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366" y="764423"/>
            <a:ext cx="6981092" cy="4135268"/>
          </a:xfrm>
          <a:prstGeom prst="rect">
            <a:avLst/>
          </a:prstGeom>
        </p:spPr>
      </p:pic>
      <p:sp>
        <p:nvSpPr>
          <p:cNvPr id="4" name="Google Shape;549;p23">
            <a:extLst>
              <a:ext uri="{FF2B5EF4-FFF2-40B4-BE49-F238E27FC236}">
                <a16:creationId xmlns:a16="http://schemas.microsoft.com/office/drawing/2014/main" id="{8FA11C78-D6FC-108D-7703-904A9BE6C14C}"/>
              </a:ext>
            </a:extLst>
          </p:cNvPr>
          <p:cNvSpPr txBox="1">
            <a:spLocks/>
          </p:cNvSpPr>
          <p:nvPr/>
        </p:nvSpPr>
        <p:spPr>
          <a:xfrm>
            <a:off x="780648" y="1414200"/>
            <a:ext cx="3304310" cy="12214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CA" b="0" dirty="0">
                <a:solidFill>
                  <a:srgbClr val="28324A"/>
                </a:solidFill>
              </a:rPr>
              <a:t>Areas of research with </a:t>
            </a:r>
          </a:p>
          <a:p>
            <a:r>
              <a:rPr lang="en-CA" b="0" dirty="0">
                <a:solidFill>
                  <a:srgbClr val="28324A"/>
                </a:solidFill>
              </a:rPr>
              <a:t>Connections to genetic/genomic heritability</a:t>
            </a:r>
          </a:p>
        </p:txBody>
      </p:sp>
      <p:sp>
        <p:nvSpPr>
          <p:cNvPr id="5" name="Google Shape;549;p23">
            <a:extLst>
              <a:ext uri="{FF2B5EF4-FFF2-40B4-BE49-F238E27FC236}">
                <a16:creationId xmlns:a16="http://schemas.microsoft.com/office/drawing/2014/main" id="{B9A1855F-6742-F9B9-41DD-A5C4CDFB3C29}"/>
              </a:ext>
            </a:extLst>
          </p:cNvPr>
          <p:cNvSpPr txBox="1">
            <a:spLocks/>
          </p:cNvSpPr>
          <p:nvPr/>
        </p:nvSpPr>
        <p:spPr>
          <a:xfrm>
            <a:off x="4946069" y="1258503"/>
            <a:ext cx="2097365" cy="9970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CA" sz="1800" b="0" dirty="0">
                <a:solidFill>
                  <a:srgbClr val="28324A"/>
                </a:solidFill>
              </a:rPr>
              <a:t>Communicable:</a:t>
            </a:r>
          </a:p>
        </p:txBody>
      </p:sp>
      <p:sp>
        <p:nvSpPr>
          <p:cNvPr id="6" name="Google Shape;549;p23">
            <a:extLst>
              <a:ext uri="{FF2B5EF4-FFF2-40B4-BE49-F238E27FC236}">
                <a16:creationId xmlns:a16="http://schemas.microsoft.com/office/drawing/2014/main" id="{D5E3C433-C54B-0C7E-8D7B-A2AE759AE045}"/>
              </a:ext>
            </a:extLst>
          </p:cNvPr>
          <p:cNvSpPr txBox="1">
            <a:spLocks/>
          </p:cNvSpPr>
          <p:nvPr/>
        </p:nvSpPr>
        <p:spPr>
          <a:xfrm>
            <a:off x="6423709" y="3767096"/>
            <a:ext cx="1572491" cy="7831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CA" sz="1800" b="0" dirty="0">
                <a:solidFill>
                  <a:srgbClr val="28324A"/>
                </a:solidFill>
              </a:rPr>
              <a:t>External </a:t>
            </a:r>
          </a:p>
          <a:p>
            <a:r>
              <a:rPr lang="en-CA" sz="1800" b="0" dirty="0" err="1">
                <a:solidFill>
                  <a:srgbClr val="28324A"/>
                </a:solidFill>
              </a:rPr>
              <a:t>Affectors</a:t>
            </a:r>
            <a:endParaRPr lang="en-CA" sz="1800" b="0" dirty="0">
              <a:solidFill>
                <a:srgbClr val="28324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5986991"/>
      </p:ext>
    </p:extLst>
  </p:cSld>
  <p:clrMapOvr>
    <a:masterClrMapping/>
  </p:clrMapOvr>
</p:sld>
</file>

<file path=ppt/theme/theme1.xml><?xml version="1.0" encoding="utf-8"?>
<a:theme xmlns:a="http://schemas.openxmlformats.org/drawingml/2006/main" name="Quince template">
  <a:themeElements>
    <a:clrScheme name="Custom 347">
      <a:dk1>
        <a:srgbClr val="28324A"/>
      </a:dk1>
      <a:lt1>
        <a:srgbClr val="FFFFFF"/>
      </a:lt1>
      <a:dk2>
        <a:srgbClr val="707685"/>
      </a:dk2>
      <a:lt2>
        <a:srgbClr val="E5E5E5"/>
      </a:lt2>
      <a:accent1>
        <a:srgbClr val="00CEF6"/>
      </a:accent1>
      <a:accent2>
        <a:srgbClr val="3C78D8"/>
      </a:accent2>
      <a:accent3>
        <a:srgbClr val="00A7C8"/>
      </a:accent3>
      <a:accent4>
        <a:srgbClr val="8EC400"/>
      </a:accent4>
      <a:accent5>
        <a:srgbClr val="AFF000"/>
      </a:accent5>
      <a:accent6>
        <a:srgbClr val="7F7F7F"/>
      </a:accent6>
      <a:hlink>
        <a:srgbClr val="28324A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</TotalTime>
  <Words>379</Words>
  <Application>Microsoft Macintosh PowerPoint</Application>
  <PresentationFormat>On-screen Show (16:9)</PresentationFormat>
  <Paragraphs>68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Calibri</vt:lpstr>
      <vt:lpstr>Source Sans Pro</vt:lpstr>
      <vt:lpstr>Oswald</vt:lpstr>
      <vt:lpstr>Quince template</vt:lpstr>
      <vt:lpstr>Lighthouse Labs DS</vt:lpstr>
      <vt:lpstr>OPTION 2: CAUSE OF DEATH – OUR WORLD IN DATA</vt:lpstr>
      <vt:lpstr>THE PLANNET’S SURVIVAL PLAN!!</vt:lpstr>
      <vt:lpstr>HOW ARE THE GLOBAL MORTALITIES DISTRIBUTED DIFFERENTLY AMONGST VARIOUS AGE GROUPS?</vt:lpstr>
      <vt:lpstr>ETL</vt:lpstr>
      <vt:lpstr>World map, with country and causes of death interactivity  </vt:lpstr>
      <vt:lpstr>Stacked Bar Chart, filtering for the top 30 causes  </vt:lpstr>
      <vt:lpstr>Stacked Bar Chart, filtering for the top 30 causes  </vt:lpstr>
      <vt:lpstr>TreeMap: Also filtering for the top 30 causes  </vt:lpstr>
      <vt:lpstr>TreeMap: Also filtering for the top 30 causes  </vt:lpstr>
      <vt:lpstr>TreeMap: Also filtering for the top 30 causes  </vt:lpstr>
      <vt:lpstr>TreeMap: Also filtering for the top 30 causes  </vt:lpstr>
      <vt:lpstr>TreeMap: Also filtering for the top 30 causes  </vt:lpstr>
      <vt:lpstr>TreeMap: Also filtering for the top 30 causes  </vt:lpstr>
      <vt:lpstr>TreeMap: Also filtering for the top 30 causes  </vt:lpstr>
      <vt:lpstr>Cancer tends to impact the elderly</vt:lpstr>
      <vt:lpstr>Road Injuries in Greenland!  Who knew!!?</vt:lpstr>
      <vt:lpstr>Diabetes in Russia.  </vt:lpstr>
      <vt:lpstr>Diabetes in Russia.  Superior survival in the other areas of potential deathy-ness, or do they craft masterful sweets worth getting diabetes for?</vt:lpstr>
      <vt:lpstr>TreeMap: Also filtering for the top 30 causes  </vt:lpstr>
      <vt:lpstr>PowerPoint Presentation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cp:lastModifiedBy>Jamie Dormaar</cp:lastModifiedBy>
  <cp:revision>7</cp:revision>
  <cp:lastPrinted>2022-12-12T21:42:36Z</cp:lastPrinted>
  <dcterms:modified xsi:type="dcterms:W3CDTF">2022-12-12T21:43:37Z</dcterms:modified>
</cp:coreProperties>
</file>